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84cb016a6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45a21d01141fd"/>
  </p:sldMasterIdLst>
  <p:sldIdLst>
    <p:sldId xmlns:r="http://schemas.openxmlformats.org/officeDocument/2006/relationships" id="256" r:id="Rf9a380c6094c4f39"/>
    <p:sldId xmlns:r="http://schemas.openxmlformats.org/officeDocument/2006/relationships" id="257" r:id="Rbb07cceff8264df0"/>
    <p:sldId xmlns:r="http://schemas.openxmlformats.org/officeDocument/2006/relationships" id="258" r:id="Ra1db82d78a6d4bba"/>
    <p:sldId xmlns:r="http://schemas.openxmlformats.org/officeDocument/2006/relationships" id="259" r:id="Rc2a80539752c466a"/>
    <p:sldId xmlns:r="http://schemas.openxmlformats.org/officeDocument/2006/relationships" id="260" r:id="R15db43db3b1e41e8"/>
    <p:sldId xmlns:r="http://schemas.openxmlformats.org/officeDocument/2006/relationships" id="261" r:id="Recb3db95da464a9f"/>
    <p:sldId xmlns:r="http://schemas.openxmlformats.org/officeDocument/2006/relationships" id="262" r:id="R2f67861d7e6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45a21d01141fd" /><Relationship Type="http://schemas.openxmlformats.org/officeDocument/2006/relationships/slide" Target="/ppt/slides/slide1.xml" Id="Rf9a380c6094c4f39" /><Relationship Type="http://schemas.openxmlformats.org/officeDocument/2006/relationships/slide" Target="/ppt/slides/slide2.xml" Id="Rbb07cceff8264df0" /><Relationship Type="http://schemas.openxmlformats.org/officeDocument/2006/relationships/slide" Target="/ppt/slides/slide3.xml" Id="Ra1db82d78a6d4bba" /><Relationship Type="http://schemas.openxmlformats.org/officeDocument/2006/relationships/slide" Target="/ppt/slides/slide4.xml" Id="Rc2a80539752c466a" /><Relationship Type="http://schemas.openxmlformats.org/officeDocument/2006/relationships/slide" Target="/ppt/slides/slide5.xml" Id="R15db43db3b1e41e8" /><Relationship Type="http://schemas.openxmlformats.org/officeDocument/2006/relationships/slide" Target="/ppt/slides/slide6.xml" Id="Recb3db95da464a9f" /><Relationship Type="http://schemas.openxmlformats.org/officeDocument/2006/relationships/slide" Target="/ppt/slides/slide7.xml" Id="R2f67861d7e6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89c5ea4af46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bbc2635594204" /><Relationship Type="http://schemas.openxmlformats.org/officeDocument/2006/relationships/theme" Target="/ppt/slideMasters/theme/theme1.xml" Id="Rcc0396954f09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1bbc263559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c80687acc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0827fef1e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54df7e3a341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351e82218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be67371f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3775db168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fc1387791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LANDSBYARKITEKTENE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LANDSBYARKITEKTENE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420 699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BIBBI OLAUG SANDBU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PHARO ODDEN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10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