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c2b93b90d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1acdc85ea4043"/>
  </p:sldMasterIdLst>
  <p:sldIdLst>
    <p:sldId xmlns:r="http://schemas.openxmlformats.org/officeDocument/2006/relationships" id="256" r:id="Rdb4b30a8459c4cae"/>
    <p:sldId xmlns:r="http://schemas.openxmlformats.org/officeDocument/2006/relationships" id="257" r:id="R01ebcef83e7342f5"/>
    <p:sldId xmlns:r="http://schemas.openxmlformats.org/officeDocument/2006/relationships" id="258" r:id="R885f7ca6ccff447a"/>
    <p:sldId xmlns:r="http://schemas.openxmlformats.org/officeDocument/2006/relationships" id="259" r:id="R6c4883c7c8254d9f"/>
    <p:sldId xmlns:r="http://schemas.openxmlformats.org/officeDocument/2006/relationships" id="260" r:id="R2ff54d6c426e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1acdc85ea4043" /><Relationship Type="http://schemas.openxmlformats.org/officeDocument/2006/relationships/slide" Target="/ppt/slides/slide1.xml" Id="Rdb4b30a8459c4cae" /><Relationship Type="http://schemas.openxmlformats.org/officeDocument/2006/relationships/slide" Target="/ppt/slides/slide2.xml" Id="R01ebcef83e7342f5" /><Relationship Type="http://schemas.openxmlformats.org/officeDocument/2006/relationships/slide" Target="/ppt/slides/slide3.xml" Id="R885f7ca6ccff447a" /><Relationship Type="http://schemas.openxmlformats.org/officeDocument/2006/relationships/slide" Target="/ppt/slides/slide4.xml" Id="R6c4883c7c8254d9f" /><Relationship Type="http://schemas.openxmlformats.org/officeDocument/2006/relationships/slide" Target="/ppt/slides/slide5.xml" Id="R2ff54d6c426e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b642355be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bc3f6eb0c4409" /><Relationship Type="http://schemas.openxmlformats.org/officeDocument/2006/relationships/theme" Target="/ppt/slideMasters/theme/theme1.xml" Id="Rd66fa0cd8d85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fbc3f6eb0c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21452de9a41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343d54088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ca4e92663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ca42f3acb46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2e25eb30949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ADVANCE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ADVANCE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984 033 346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