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e2bdd29fbb46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752873b824410"/>
  </p:sldMasterIdLst>
  <p:sldIdLst>
    <p:sldId xmlns:r="http://schemas.openxmlformats.org/officeDocument/2006/relationships" id="256" r:id="R5485e61c05e34bb9"/>
    <p:sldId xmlns:r="http://schemas.openxmlformats.org/officeDocument/2006/relationships" id="257" r:id="R8833990ccc9d41fe"/>
    <p:sldId xmlns:r="http://schemas.openxmlformats.org/officeDocument/2006/relationships" id="258" r:id="Ra72921a51dd04be4"/>
    <p:sldId xmlns:r="http://schemas.openxmlformats.org/officeDocument/2006/relationships" id="259" r:id="Rd2b19141f8f2462a"/>
    <p:sldId xmlns:r="http://schemas.openxmlformats.org/officeDocument/2006/relationships" id="260" r:id="Rf5ed2b75f54246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752873b824410" /><Relationship Type="http://schemas.openxmlformats.org/officeDocument/2006/relationships/slide" Target="/ppt/slides/slide1.xml" Id="R5485e61c05e34bb9" /><Relationship Type="http://schemas.openxmlformats.org/officeDocument/2006/relationships/slide" Target="/ppt/slides/slide2.xml" Id="R8833990ccc9d41fe" /><Relationship Type="http://schemas.openxmlformats.org/officeDocument/2006/relationships/slide" Target="/ppt/slides/slide3.xml" Id="Ra72921a51dd04be4" /><Relationship Type="http://schemas.openxmlformats.org/officeDocument/2006/relationships/slide" Target="/ppt/slides/slide4.xml" Id="Rd2b19141f8f2462a" /><Relationship Type="http://schemas.openxmlformats.org/officeDocument/2006/relationships/slide" Target="/ppt/slides/slide5.xml" Id="Rf5ed2b75f54246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0d578622a47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abaf1a9fb4383" /><Relationship Type="http://schemas.openxmlformats.org/officeDocument/2006/relationships/theme" Target="/ppt/slideMasters/theme/theme1.xml" Id="Re5d20e0b79cb49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3abaf1a9fb43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48c97c2f249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083a5aacf42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b3a5f09c64b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543136f7d4c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571bb183447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BUNKER SHIPPING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BUNKER SHIPPING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984 023 758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BUNKER SHIPPING AS</a:t>
            </a:r>
          </a:p>
        </p:txBody>
      </p:sp>
    </p:spTree>
  </p:cSld>
  <p:clrMapOvr>
    <a:masterClrMapping xmlns:a="http://schemas.openxmlformats.org/drawingml/2006/main"/>
  </p:clrMapOvr>
</p:sld>
</file>