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310549ab4d40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8e393f6a234a0f"/>
  </p:sldMasterIdLst>
  <p:sldIdLst>
    <p:sldId xmlns:r="http://schemas.openxmlformats.org/officeDocument/2006/relationships" id="256" r:id="R02303c434e034338"/>
    <p:sldId xmlns:r="http://schemas.openxmlformats.org/officeDocument/2006/relationships" id="257" r:id="R3ebda72de78349ea"/>
    <p:sldId xmlns:r="http://schemas.openxmlformats.org/officeDocument/2006/relationships" id="258" r:id="R89b30163f0694076"/>
    <p:sldId xmlns:r="http://schemas.openxmlformats.org/officeDocument/2006/relationships" id="259" r:id="Rac25688027ae46a8"/>
    <p:sldId xmlns:r="http://schemas.openxmlformats.org/officeDocument/2006/relationships" id="260" r:id="Re5beed1d517d48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8e393f6a234a0f" /><Relationship Type="http://schemas.openxmlformats.org/officeDocument/2006/relationships/slide" Target="/ppt/slides/slide1.xml" Id="R02303c434e034338" /><Relationship Type="http://schemas.openxmlformats.org/officeDocument/2006/relationships/slide" Target="/ppt/slides/slide2.xml" Id="R3ebda72de78349ea" /><Relationship Type="http://schemas.openxmlformats.org/officeDocument/2006/relationships/slide" Target="/ppt/slides/slide3.xml" Id="R89b30163f0694076" /><Relationship Type="http://schemas.openxmlformats.org/officeDocument/2006/relationships/slide" Target="/ppt/slides/slide4.xml" Id="Rac25688027ae46a8" /><Relationship Type="http://schemas.openxmlformats.org/officeDocument/2006/relationships/slide" Target="/ppt/slides/slide5.xml" Id="Re5beed1d517d48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e091926fa243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2ea3c02ca54843" /><Relationship Type="http://schemas.openxmlformats.org/officeDocument/2006/relationships/theme" Target="/ppt/slideMasters/theme/theme1.xml" Id="Re45dccde7e7f46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2ea3c02ca548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8ecfb8dad643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6d039821bf4f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ce767fc4e44b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89cd5bbec64c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125d7ab0e746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CATALYST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CATALYST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CATALYST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CATALYST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CATALYST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CATALYST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984 021 747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CATALYST AS</a:t>
            </a:r>
          </a:p>
        </p:txBody>
      </p:sp>
    </p:spTree>
  </p:cSld>
  <p:clrMapOvr>
    <a:masterClrMapping xmlns:a="http://schemas.openxmlformats.org/drawingml/2006/main"/>
  </p:clrMapOvr>
</p:sld>
</file>