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a2cba0f42540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69e3276cf24ed6"/>
  </p:sldMasterIdLst>
  <p:sldIdLst>
    <p:sldId xmlns:r="http://schemas.openxmlformats.org/officeDocument/2006/relationships" id="256" r:id="R1db6dca672ef4104"/>
    <p:sldId xmlns:r="http://schemas.openxmlformats.org/officeDocument/2006/relationships" id="257" r:id="R627f036f4ae247c3"/>
    <p:sldId xmlns:r="http://schemas.openxmlformats.org/officeDocument/2006/relationships" id="258" r:id="Rd8d1acc7154a498b"/>
    <p:sldId xmlns:r="http://schemas.openxmlformats.org/officeDocument/2006/relationships" id="259" r:id="R66e32cc4137f4bd5"/>
    <p:sldId xmlns:r="http://schemas.openxmlformats.org/officeDocument/2006/relationships" id="260" r:id="R962e3d90020a42d1"/>
    <p:sldId xmlns:r="http://schemas.openxmlformats.org/officeDocument/2006/relationships" id="261" r:id="Rbfc69b00caae4c70"/>
    <p:sldId xmlns:r="http://schemas.openxmlformats.org/officeDocument/2006/relationships" id="262" r:id="Re017a57d927845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69e3276cf24ed6" /><Relationship Type="http://schemas.openxmlformats.org/officeDocument/2006/relationships/slide" Target="/ppt/slides/slide1.xml" Id="R1db6dca672ef4104" /><Relationship Type="http://schemas.openxmlformats.org/officeDocument/2006/relationships/slide" Target="/ppt/slides/slide2.xml" Id="R627f036f4ae247c3" /><Relationship Type="http://schemas.openxmlformats.org/officeDocument/2006/relationships/slide" Target="/ppt/slides/slide3.xml" Id="Rd8d1acc7154a498b" /><Relationship Type="http://schemas.openxmlformats.org/officeDocument/2006/relationships/slide" Target="/ppt/slides/slide4.xml" Id="R66e32cc4137f4bd5" /><Relationship Type="http://schemas.openxmlformats.org/officeDocument/2006/relationships/slide" Target="/ppt/slides/slide5.xml" Id="R962e3d90020a42d1" /><Relationship Type="http://schemas.openxmlformats.org/officeDocument/2006/relationships/slide" Target="/ppt/slides/slide6.xml" Id="Rbfc69b00caae4c70" /><Relationship Type="http://schemas.openxmlformats.org/officeDocument/2006/relationships/slide" Target="/ppt/slides/slide7.xml" Id="Re017a57d927845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c62834b94c4a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a06c0e41f4661" /><Relationship Type="http://schemas.openxmlformats.org/officeDocument/2006/relationships/theme" Target="/ppt/slideMasters/theme/theme1.xml" Id="Rd720d2ed6cf74c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aa06c0e41f46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a2b2a81f84d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909bc2e154d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1bbac48854d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4dd93f5e641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5db2783a34b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d2b4b603345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ac7d307834f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BERTAS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BERTAS EIENDOM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−116 018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1 610 564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3 082 706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Brunlanesveien 633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3267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18 81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booking@nevlunghavn-gjestgiveri.no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984 015 933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BERTAS EIENDOM AS</a:t>
            </a:r>
          </a:p>
        </p:txBody>
      </p:sp>
    </p:spTree>
  </p:cSld>
  <p:clrMapOvr>
    <a:masterClrMapping xmlns:a="http://schemas.openxmlformats.org/drawingml/2006/main"/>
  </p:clrMapOvr>
</p:sld>
</file>