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2ec11535ee44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b204cac67a4795"/>
  </p:sldMasterIdLst>
  <p:sldIdLst>
    <p:sldId xmlns:r="http://schemas.openxmlformats.org/officeDocument/2006/relationships" id="256" r:id="R0684a7dbfec14b26"/>
    <p:sldId xmlns:r="http://schemas.openxmlformats.org/officeDocument/2006/relationships" id="257" r:id="Rd36b54480a8c4c59"/>
    <p:sldId xmlns:r="http://schemas.openxmlformats.org/officeDocument/2006/relationships" id="258" r:id="R1e687b20f4c64ba8"/>
    <p:sldId xmlns:r="http://schemas.openxmlformats.org/officeDocument/2006/relationships" id="259" r:id="Ra4e60486476d43fd"/>
    <p:sldId xmlns:r="http://schemas.openxmlformats.org/officeDocument/2006/relationships" id="260" r:id="R4492e9f71ec2452b"/>
    <p:sldId xmlns:r="http://schemas.openxmlformats.org/officeDocument/2006/relationships" id="261" r:id="Ra622619186e24c14"/>
    <p:sldId xmlns:r="http://schemas.openxmlformats.org/officeDocument/2006/relationships" id="262" r:id="Rd12459f3af5f42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b204cac67a4795" /><Relationship Type="http://schemas.openxmlformats.org/officeDocument/2006/relationships/slide" Target="/ppt/slides/slide1.xml" Id="R0684a7dbfec14b26" /><Relationship Type="http://schemas.openxmlformats.org/officeDocument/2006/relationships/slide" Target="/ppt/slides/slide2.xml" Id="Rd36b54480a8c4c59" /><Relationship Type="http://schemas.openxmlformats.org/officeDocument/2006/relationships/slide" Target="/ppt/slides/slide3.xml" Id="R1e687b20f4c64ba8" /><Relationship Type="http://schemas.openxmlformats.org/officeDocument/2006/relationships/slide" Target="/ppt/slides/slide4.xml" Id="Ra4e60486476d43fd" /><Relationship Type="http://schemas.openxmlformats.org/officeDocument/2006/relationships/slide" Target="/ppt/slides/slide5.xml" Id="R4492e9f71ec2452b" /><Relationship Type="http://schemas.openxmlformats.org/officeDocument/2006/relationships/slide" Target="/ppt/slides/slide6.xml" Id="Ra622619186e24c14" /><Relationship Type="http://schemas.openxmlformats.org/officeDocument/2006/relationships/slide" Target="/ppt/slides/slide7.xml" Id="Rd12459f3af5f42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d1b26056fc41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fbd2bf6d34ecb" /><Relationship Type="http://schemas.openxmlformats.org/officeDocument/2006/relationships/theme" Target="/ppt/slideMasters/theme/theme1.xml" Id="Rd7275bbbef5c40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2fbd2bf6d34e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ef3cf1ec547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4e9e0f90b45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2bdfdb4624e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9c415dcfc40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058eb125b4f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0856f3b5e49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30d17c47e42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TORDENSKIOLD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TORDENSKIOLD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 INVEST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TORDENSKIOLD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TORDENSKIOLD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TORDENSKIOLD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−1 827 236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−1 799 385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15 908 141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21 580 777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TORDENSKIOLD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KJELL RUNE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JANSHOLT PREBEN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TORDENSKIOLD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Tuftveien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3074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32 60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983 987 974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TORDENSKIOLD INVEST AS</a:t>
            </a:r>
          </a:p>
        </p:txBody>
      </p:sp>
    </p:spTree>
  </p:cSld>
  <p:clrMapOvr>
    <a:masterClrMapping xmlns:a="http://schemas.openxmlformats.org/drawingml/2006/main"/>
  </p:clrMapOvr>
</p:sld>
</file>