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7bfac7a18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2e48bb4404f0c"/>
  </p:sldMasterIdLst>
  <p:sldIdLst>
    <p:sldId xmlns:r="http://schemas.openxmlformats.org/officeDocument/2006/relationships" id="256" r:id="R67743f8c1458498e"/>
    <p:sldId xmlns:r="http://schemas.openxmlformats.org/officeDocument/2006/relationships" id="257" r:id="R0eb41e2b10044dfe"/>
    <p:sldId xmlns:r="http://schemas.openxmlformats.org/officeDocument/2006/relationships" id="258" r:id="R3aed5b74b4c742cb"/>
    <p:sldId xmlns:r="http://schemas.openxmlformats.org/officeDocument/2006/relationships" id="259" r:id="Rb2a9e5a3bafe40ad"/>
    <p:sldId xmlns:r="http://schemas.openxmlformats.org/officeDocument/2006/relationships" id="260" r:id="R67ea26b1e01f4812"/>
    <p:sldId xmlns:r="http://schemas.openxmlformats.org/officeDocument/2006/relationships" id="261" r:id="Rd6a7e145f9344d2b"/>
    <p:sldId xmlns:r="http://schemas.openxmlformats.org/officeDocument/2006/relationships" id="262" r:id="Rba18c15e8fb2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2e48bb4404f0c" /><Relationship Type="http://schemas.openxmlformats.org/officeDocument/2006/relationships/slide" Target="/ppt/slides/slide1.xml" Id="R67743f8c1458498e" /><Relationship Type="http://schemas.openxmlformats.org/officeDocument/2006/relationships/slide" Target="/ppt/slides/slide2.xml" Id="R0eb41e2b10044dfe" /><Relationship Type="http://schemas.openxmlformats.org/officeDocument/2006/relationships/slide" Target="/ppt/slides/slide3.xml" Id="R3aed5b74b4c742cb" /><Relationship Type="http://schemas.openxmlformats.org/officeDocument/2006/relationships/slide" Target="/ppt/slides/slide4.xml" Id="Rb2a9e5a3bafe40ad" /><Relationship Type="http://schemas.openxmlformats.org/officeDocument/2006/relationships/slide" Target="/ppt/slides/slide5.xml" Id="R67ea26b1e01f4812" /><Relationship Type="http://schemas.openxmlformats.org/officeDocument/2006/relationships/slide" Target="/ppt/slides/slide6.xml" Id="Rd6a7e145f9344d2b" /><Relationship Type="http://schemas.openxmlformats.org/officeDocument/2006/relationships/slide" Target="/ppt/slides/slide7.xml" Id="Rba18c15e8fb2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85373285a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8e29849874ea2" /><Relationship Type="http://schemas.openxmlformats.org/officeDocument/2006/relationships/theme" Target="/ppt/slideMasters/theme/theme1.xml" Id="R2f139a9a67f941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8e29849874e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f5d096afd4a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63b5c28d3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d400ccf5f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4c2b74467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e59091a2b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73994ad6c48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484509cad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 EIENDOMSUTVIKLING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HEISHIP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CHRISTIAN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INGELING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JAN RANDULF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JOHAN EDWARD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 NINA CECILIE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Heidenreich, Professor Dahls gate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983 958 710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 EIENDOMSUTVIKLING AS</a:t>
            </a:r>
          </a:p>
        </p:txBody>
      </p:sp>
    </p:spTree>
  </p:cSld>
  <p:clrMapOvr>
    <a:masterClrMapping xmlns:a="http://schemas.openxmlformats.org/drawingml/2006/main"/>
  </p:clrMapOvr>
</p:sld>
</file>