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fbd3f1ba7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d9fd835424c47"/>
  </p:sldMasterIdLst>
  <p:sldIdLst>
    <p:sldId xmlns:r="http://schemas.openxmlformats.org/officeDocument/2006/relationships" id="256" r:id="R583cea96b7cb466a"/>
    <p:sldId xmlns:r="http://schemas.openxmlformats.org/officeDocument/2006/relationships" id="257" r:id="Rb207bb2908b94b29"/>
    <p:sldId xmlns:r="http://schemas.openxmlformats.org/officeDocument/2006/relationships" id="258" r:id="R665db39744934334"/>
    <p:sldId xmlns:r="http://schemas.openxmlformats.org/officeDocument/2006/relationships" id="259" r:id="Rdf58557d9b664e4d"/>
    <p:sldId xmlns:r="http://schemas.openxmlformats.org/officeDocument/2006/relationships" id="260" r:id="Rc13d534140314111"/>
    <p:sldId xmlns:r="http://schemas.openxmlformats.org/officeDocument/2006/relationships" id="261" r:id="R3a8258e01a764acb"/>
    <p:sldId xmlns:r="http://schemas.openxmlformats.org/officeDocument/2006/relationships" id="262" r:id="Rffd1eedf5769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d9fd835424c47" /><Relationship Type="http://schemas.openxmlformats.org/officeDocument/2006/relationships/slide" Target="/ppt/slides/slide1.xml" Id="R583cea96b7cb466a" /><Relationship Type="http://schemas.openxmlformats.org/officeDocument/2006/relationships/slide" Target="/ppt/slides/slide2.xml" Id="Rb207bb2908b94b29" /><Relationship Type="http://schemas.openxmlformats.org/officeDocument/2006/relationships/slide" Target="/ppt/slides/slide3.xml" Id="R665db39744934334" /><Relationship Type="http://schemas.openxmlformats.org/officeDocument/2006/relationships/slide" Target="/ppt/slides/slide4.xml" Id="Rdf58557d9b664e4d" /><Relationship Type="http://schemas.openxmlformats.org/officeDocument/2006/relationships/slide" Target="/ppt/slides/slide5.xml" Id="Rc13d534140314111" /><Relationship Type="http://schemas.openxmlformats.org/officeDocument/2006/relationships/slide" Target="/ppt/slides/slide6.xml" Id="R3a8258e01a764acb" /><Relationship Type="http://schemas.openxmlformats.org/officeDocument/2006/relationships/slide" Target="/ppt/slides/slide7.xml" Id="Rffd1eedf5769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bc89afa30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bd6cd3297433c" /><Relationship Type="http://schemas.openxmlformats.org/officeDocument/2006/relationships/theme" Target="/ppt/slideMasters/theme/theme1.xml" Id="R5ba7eb2dcace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bd6cd329743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aebbde641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2eecf039046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37e3038b14d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c17275f9d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678018fd94e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85195db08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55e7afdc9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SERVEX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SERVEX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−263 579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404 490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ODLAND KNUT HARALD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JAN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983 949 487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SERVEX AS</a:t>
            </a:r>
          </a:p>
        </p:txBody>
      </p:sp>
    </p:spTree>
  </p:cSld>
  <p:clrMapOvr>
    <a:masterClrMapping xmlns:a="http://schemas.openxmlformats.org/drawingml/2006/main"/>
  </p:clrMapOvr>
</p:sld>
</file>