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a0aba74c3144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e5b4f1bce947d0"/>
  </p:sldMasterIdLst>
  <p:sldIdLst>
    <p:sldId xmlns:r="http://schemas.openxmlformats.org/officeDocument/2006/relationships" id="256" r:id="R80fdec31ac9041e0"/>
    <p:sldId xmlns:r="http://schemas.openxmlformats.org/officeDocument/2006/relationships" id="257" r:id="R8dece0a9e13249a1"/>
    <p:sldId xmlns:r="http://schemas.openxmlformats.org/officeDocument/2006/relationships" id="258" r:id="R0dc1120887d34329"/>
    <p:sldId xmlns:r="http://schemas.openxmlformats.org/officeDocument/2006/relationships" id="259" r:id="R15ef050719ba402d"/>
    <p:sldId xmlns:r="http://schemas.openxmlformats.org/officeDocument/2006/relationships" id="260" r:id="Rdc0f79b9c31241ef"/>
    <p:sldId xmlns:r="http://schemas.openxmlformats.org/officeDocument/2006/relationships" id="261" r:id="R1c84c251452a42e8"/>
    <p:sldId xmlns:r="http://schemas.openxmlformats.org/officeDocument/2006/relationships" id="262" r:id="R76f89b947d8b4f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e5b4f1bce947d0" /><Relationship Type="http://schemas.openxmlformats.org/officeDocument/2006/relationships/slide" Target="/ppt/slides/slide1.xml" Id="R80fdec31ac9041e0" /><Relationship Type="http://schemas.openxmlformats.org/officeDocument/2006/relationships/slide" Target="/ppt/slides/slide2.xml" Id="R8dece0a9e13249a1" /><Relationship Type="http://schemas.openxmlformats.org/officeDocument/2006/relationships/slide" Target="/ppt/slides/slide3.xml" Id="R0dc1120887d34329" /><Relationship Type="http://schemas.openxmlformats.org/officeDocument/2006/relationships/slide" Target="/ppt/slides/slide4.xml" Id="R15ef050719ba402d" /><Relationship Type="http://schemas.openxmlformats.org/officeDocument/2006/relationships/slide" Target="/ppt/slides/slide5.xml" Id="Rdc0f79b9c31241ef" /><Relationship Type="http://schemas.openxmlformats.org/officeDocument/2006/relationships/slide" Target="/ppt/slides/slide6.xml" Id="R1c84c251452a42e8" /><Relationship Type="http://schemas.openxmlformats.org/officeDocument/2006/relationships/slide" Target="/ppt/slides/slide7.xml" Id="R76f89b947d8b4f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ae1313f1024a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42a5d226941e4" /><Relationship Type="http://schemas.openxmlformats.org/officeDocument/2006/relationships/theme" Target="/ppt/slideMasters/theme/theme1.xml" Id="Ra4e30373573b49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342a5d226941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964fc40d248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ea97a334640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4d9b9d7f34f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66ea164d946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c43bc933244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000ebb6a942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1d98941b540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TELENOR MOBILE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MOBILE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TELENOR MOBILE HOLDING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MOBILE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MOBILE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MOBILE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−27 173 000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2 333 915 000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36 850 255 000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49 289 650 000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MOBILE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MOBILE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Snarøyveien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81 07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983 940 145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MOBILE HOLDING AS</a:t>
            </a:r>
          </a:p>
        </p:txBody>
      </p:sp>
    </p:spTree>
  </p:cSld>
  <p:clrMapOvr>
    <a:masterClrMapping xmlns:a="http://schemas.openxmlformats.org/drawingml/2006/main"/>
  </p:clrMapOvr>
</p:sld>
</file>