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634022963d44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f4f60648d548a5"/>
  </p:sldMasterIdLst>
  <p:sldIdLst>
    <p:sldId xmlns:r="http://schemas.openxmlformats.org/officeDocument/2006/relationships" id="256" r:id="R082105489f024484"/>
    <p:sldId xmlns:r="http://schemas.openxmlformats.org/officeDocument/2006/relationships" id="257" r:id="R9e37fe2a8af34561"/>
    <p:sldId xmlns:r="http://schemas.openxmlformats.org/officeDocument/2006/relationships" id="258" r:id="R4e671a5ad89d4c73"/>
    <p:sldId xmlns:r="http://schemas.openxmlformats.org/officeDocument/2006/relationships" id="259" r:id="R9fac4cd46fc7485c"/>
    <p:sldId xmlns:r="http://schemas.openxmlformats.org/officeDocument/2006/relationships" id="260" r:id="R2110122c3f0f4b44"/>
    <p:sldId xmlns:r="http://schemas.openxmlformats.org/officeDocument/2006/relationships" id="261" r:id="R3c1e3b34826443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f4f60648d548a5" /><Relationship Type="http://schemas.openxmlformats.org/officeDocument/2006/relationships/slide" Target="/ppt/slides/slide1.xml" Id="R082105489f024484" /><Relationship Type="http://schemas.openxmlformats.org/officeDocument/2006/relationships/slide" Target="/ppt/slides/slide2.xml" Id="R9e37fe2a8af34561" /><Relationship Type="http://schemas.openxmlformats.org/officeDocument/2006/relationships/slide" Target="/ppt/slides/slide3.xml" Id="R4e671a5ad89d4c73" /><Relationship Type="http://schemas.openxmlformats.org/officeDocument/2006/relationships/slide" Target="/ppt/slides/slide4.xml" Id="R9fac4cd46fc7485c" /><Relationship Type="http://schemas.openxmlformats.org/officeDocument/2006/relationships/slide" Target="/ppt/slides/slide5.xml" Id="R2110122c3f0f4b44" /><Relationship Type="http://schemas.openxmlformats.org/officeDocument/2006/relationships/slide" Target="/ppt/slides/slide6.xml" Id="R3c1e3b34826443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1752185a3c4f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99d6f58fd4498" /><Relationship Type="http://schemas.openxmlformats.org/officeDocument/2006/relationships/theme" Target="/ppt/slideMasters/theme/theme1.xml" Id="Rb0d5f18dd6804d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899d6f58fd44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3c1d430324a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433654e884c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89a146fe3747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c805d75d044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a6e54b40e4f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2c19df8774a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BACKUP NORDIC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BACKUP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BACKUP NORDIC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BACKUP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BACKUP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BACKUP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343 878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−29 040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−193 350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331 131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BACKUP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983 889 417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BACKUP NORDIC AS</a:t>
            </a:r>
          </a:p>
        </p:txBody>
      </p:sp>
    </p:spTree>
  </p:cSld>
  <p:clrMapOvr>
    <a:masterClrMapping xmlns:a="http://schemas.openxmlformats.org/drawingml/2006/main"/>
  </p:clrMapOvr>
</p:sld>
</file>