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448c8356d24c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2c15538eed4708"/>
  </p:sldMasterIdLst>
  <p:sldIdLst>
    <p:sldId xmlns:r="http://schemas.openxmlformats.org/officeDocument/2006/relationships" id="256" r:id="Rdbe1e8fd2eeb4f55"/>
    <p:sldId xmlns:r="http://schemas.openxmlformats.org/officeDocument/2006/relationships" id="257" r:id="R13ad086b3c85463b"/>
    <p:sldId xmlns:r="http://schemas.openxmlformats.org/officeDocument/2006/relationships" id="258" r:id="R61d98d54811243a1"/>
    <p:sldId xmlns:r="http://schemas.openxmlformats.org/officeDocument/2006/relationships" id="259" r:id="R950c4ab5f3584988"/>
    <p:sldId xmlns:r="http://schemas.openxmlformats.org/officeDocument/2006/relationships" id="260" r:id="R9268736f01ca4d6a"/>
    <p:sldId xmlns:r="http://schemas.openxmlformats.org/officeDocument/2006/relationships" id="261" r:id="R81abd44766404cd5"/>
    <p:sldId xmlns:r="http://schemas.openxmlformats.org/officeDocument/2006/relationships" id="262" r:id="Rf58c8decdae142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2c15538eed4708" /><Relationship Type="http://schemas.openxmlformats.org/officeDocument/2006/relationships/slide" Target="/ppt/slides/slide1.xml" Id="Rdbe1e8fd2eeb4f55" /><Relationship Type="http://schemas.openxmlformats.org/officeDocument/2006/relationships/slide" Target="/ppt/slides/slide2.xml" Id="R13ad086b3c85463b" /><Relationship Type="http://schemas.openxmlformats.org/officeDocument/2006/relationships/slide" Target="/ppt/slides/slide3.xml" Id="R61d98d54811243a1" /><Relationship Type="http://schemas.openxmlformats.org/officeDocument/2006/relationships/slide" Target="/ppt/slides/slide4.xml" Id="R950c4ab5f3584988" /><Relationship Type="http://schemas.openxmlformats.org/officeDocument/2006/relationships/slide" Target="/ppt/slides/slide5.xml" Id="R9268736f01ca4d6a" /><Relationship Type="http://schemas.openxmlformats.org/officeDocument/2006/relationships/slide" Target="/ppt/slides/slide6.xml" Id="R81abd44766404cd5" /><Relationship Type="http://schemas.openxmlformats.org/officeDocument/2006/relationships/slide" Target="/ppt/slides/slide7.xml" Id="Rf58c8decdae142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cae3a53ba641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5dffa5b61493d" /><Relationship Type="http://schemas.openxmlformats.org/officeDocument/2006/relationships/theme" Target="/ppt/slideMasters/theme/theme1.xml" Id="R74a88f8bce8b44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65dffa5b6149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a3ab128a249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6bd9da63e45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1da2ff9dd4b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03cc94baf45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465a5372d47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a6f96407a42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94f0274d245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MARVID NILSEN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MARVID NILSEN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MARVID NILSEN INSTALLASJON AS ble etablert [år] og holder til i Valsøyfjord.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MARVID NILSEN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MARVID NILSEN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MARVID NILSEN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−878 553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−679 331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3 246 172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4 701 815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MARVID NILSEN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MARVID NILSEN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MARVID NILSEN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Saltbunesvegen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6687 Valsøyfjord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55 51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983 865 828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MARVID NILSEN INSTALLASJON AS</a:t>
            </a:r>
          </a:p>
        </p:txBody>
      </p:sp>
    </p:spTree>
  </p:cSld>
  <p:clrMapOvr>
    <a:masterClrMapping xmlns:a="http://schemas.openxmlformats.org/drawingml/2006/main"/>
  </p:clrMapOvr>
</p:sld>
</file>