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2023f1c4f745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a2db9e4a6c43e3"/>
  </p:sldMasterIdLst>
  <p:sldIdLst>
    <p:sldId xmlns:r="http://schemas.openxmlformats.org/officeDocument/2006/relationships" id="256" r:id="R7f58c3bf5d3d47eb"/>
    <p:sldId xmlns:r="http://schemas.openxmlformats.org/officeDocument/2006/relationships" id="257" r:id="R234726c936924888"/>
    <p:sldId xmlns:r="http://schemas.openxmlformats.org/officeDocument/2006/relationships" id="258" r:id="R2d4f35abc04646ef"/>
    <p:sldId xmlns:r="http://schemas.openxmlformats.org/officeDocument/2006/relationships" id="259" r:id="R4204b3fdabd54342"/>
    <p:sldId xmlns:r="http://schemas.openxmlformats.org/officeDocument/2006/relationships" id="260" r:id="Rcd5c7cf8a91344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a2db9e4a6c43e3" /><Relationship Type="http://schemas.openxmlformats.org/officeDocument/2006/relationships/slide" Target="/ppt/slides/slide1.xml" Id="R7f58c3bf5d3d47eb" /><Relationship Type="http://schemas.openxmlformats.org/officeDocument/2006/relationships/slide" Target="/ppt/slides/slide2.xml" Id="R234726c936924888" /><Relationship Type="http://schemas.openxmlformats.org/officeDocument/2006/relationships/slide" Target="/ppt/slides/slide3.xml" Id="R2d4f35abc04646ef" /><Relationship Type="http://schemas.openxmlformats.org/officeDocument/2006/relationships/slide" Target="/ppt/slides/slide4.xml" Id="R4204b3fdabd54342" /><Relationship Type="http://schemas.openxmlformats.org/officeDocument/2006/relationships/slide" Target="/ppt/slides/slide5.xml" Id="Rcd5c7cf8a91344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269ae4bda745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c213fe2de64635" /><Relationship Type="http://schemas.openxmlformats.org/officeDocument/2006/relationships/theme" Target="/ppt/slideMasters/theme/theme1.xml" Id="R7dc8272b2d1e4d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c213fe2de646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749cd29d544e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cd880a7cf144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a38eeaf47241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0ad97aec014f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a17ecc2d9e49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BÅRDSEN 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BÅRDSEN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BÅRDSEN DRIFT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BÅRDSEN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BÅRDSEN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BÅRDSEN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983 846 033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BÅRDSEN DRIFT AS</a:t>
            </a:r>
          </a:p>
        </p:txBody>
      </p:sp>
    </p:spTree>
  </p:cSld>
  <p:clrMapOvr>
    <a:masterClrMapping xmlns:a="http://schemas.openxmlformats.org/drawingml/2006/main"/>
  </p:clrMapOvr>
</p:sld>
</file>