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7068f9536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fdf057c70413e"/>
  </p:sldMasterIdLst>
  <p:sldIdLst>
    <p:sldId xmlns:r="http://schemas.openxmlformats.org/officeDocument/2006/relationships" id="256" r:id="R70b23e66e69f47ad"/>
    <p:sldId xmlns:r="http://schemas.openxmlformats.org/officeDocument/2006/relationships" id="257" r:id="Rf89e544d72b7492c"/>
    <p:sldId xmlns:r="http://schemas.openxmlformats.org/officeDocument/2006/relationships" id="258" r:id="R616ebb37dd9e4bd4"/>
    <p:sldId xmlns:r="http://schemas.openxmlformats.org/officeDocument/2006/relationships" id="259" r:id="R089812583f9249e6"/>
    <p:sldId xmlns:r="http://schemas.openxmlformats.org/officeDocument/2006/relationships" id="260" r:id="Rff237dabe11348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fdf057c70413e" /><Relationship Type="http://schemas.openxmlformats.org/officeDocument/2006/relationships/slide" Target="/ppt/slides/slide1.xml" Id="R70b23e66e69f47ad" /><Relationship Type="http://schemas.openxmlformats.org/officeDocument/2006/relationships/slide" Target="/ppt/slides/slide2.xml" Id="Rf89e544d72b7492c" /><Relationship Type="http://schemas.openxmlformats.org/officeDocument/2006/relationships/slide" Target="/ppt/slides/slide3.xml" Id="R616ebb37dd9e4bd4" /><Relationship Type="http://schemas.openxmlformats.org/officeDocument/2006/relationships/slide" Target="/ppt/slides/slide4.xml" Id="R089812583f9249e6" /><Relationship Type="http://schemas.openxmlformats.org/officeDocument/2006/relationships/slide" Target="/ppt/slides/slide5.xml" Id="Rff237dabe11348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3da96bfd4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b501845b044ff" /><Relationship Type="http://schemas.openxmlformats.org/officeDocument/2006/relationships/theme" Target="/ppt/slideMasters/theme/theme1.xml" Id="R39bef13d7fad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b501845b0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55f0cbcb9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b5abea4e343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fd169e535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97b827409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144ab164242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BERLEVÅG TURN OG IDRETTSFORENING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TURN OG IDRETTSFORENING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BERLEVÅG TURN OG IDRETTSFORENING ble etablert [år] og holder til i Berlevåg.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TURN OG IDRETTSFORENING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TURN OG IDRETTSFORENING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TURN OG IDRETTSFORENING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Johnsens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9980 Berlevåg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vivia-ni@online.no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983 829 821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TURN OG IDRETTSFORENING</a:t>
            </a:r>
          </a:p>
        </p:txBody>
      </p:sp>
    </p:spTree>
  </p:cSld>
  <p:clrMapOvr>
    <a:masterClrMapping xmlns:a="http://schemas.openxmlformats.org/drawingml/2006/main"/>
  </p:clrMapOvr>
</p:sld>
</file>