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d65685cd745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6c684e62f483c"/>
  </p:sldMasterIdLst>
  <p:sldIdLst>
    <p:sldId xmlns:r="http://schemas.openxmlformats.org/officeDocument/2006/relationships" id="256" r:id="R864bb9ad7e894289"/>
    <p:sldId xmlns:r="http://schemas.openxmlformats.org/officeDocument/2006/relationships" id="257" r:id="Rdb4bf6ecf7454ef6"/>
    <p:sldId xmlns:r="http://schemas.openxmlformats.org/officeDocument/2006/relationships" id="258" r:id="R39519ebfe3394858"/>
    <p:sldId xmlns:r="http://schemas.openxmlformats.org/officeDocument/2006/relationships" id="259" r:id="R88e75f8d12ea4690"/>
    <p:sldId xmlns:r="http://schemas.openxmlformats.org/officeDocument/2006/relationships" id="260" r:id="Re21cf1950f654b16"/>
    <p:sldId xmlns:r="http://schemas.openxmlformats.org/officeDocument/2006/relationships" id="261" r:id="Rd912778f1a0a456b"/>
    <p:sldId xmlns:r="http://schemas.openxmlformats.org/officeDocument/2006/relationships" id="262" r:id="Rc1cbcaa0da3d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6c684e62f483c" /><Relationship Type="http://schemas.openxmlformats.org/officeDocument/2006/relationships/slide" Target="/ppt/slides/slide1.xml" Id="R864bb9ad7e894289" /><Relationship Type="http://schemas.openxmlformats.org/officeDocument/2006/relationships/slide" Target="/ppt/slides/slide2.xml" Id="Rdb4bf6ecf7454ef6" /><Relationship Type="http://schemas.openxmlformats.org/officeDocument/2006/relationships/slide" Target="/ppt/slides/slide3.xml" Id="R39519ebfe3394858" /><Relationship Type="http://schemas.openxmlformats.org/officeDocument/2006/relationships/slide" Target="/ppt/slides/slide4.xml" Id="R88e75f8d12ea4690" /><Relationship Type="http://schemas.openxmlformats.org/officeDocument/2006/relationships/slide" Target="/ppt/slides/slide5.xml" Id="Re21cf1950f654b16" /><Relationship Type="http://schemas.openxmlformats.org/officeDocument/2006/relationships/slide" Target="/ppt/slides/slide6.xml" Id="Rd912778f1a0a456b" /><Relationship Type="http://schemas.openxmlformats.org/officeDocument/2006/relationships/slide" Target="/ppt/slides/slide7.xml" Id="Rc1cbcaa0da3d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9c81ff0e4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ae46467494e94" /><Relationship Type="http://schemas.openxmlformats.org/officeDocument/2006/relationships/theme" Target="/ppt/slideMasters/theme/theme1.xml" Id="Rb7551e413c23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8ae46467494e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b57e3b82d43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6f9f85bf4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117816a56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e97dcabf94f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cab43cf584c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e65c2dd4f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804c83d848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RUGZ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RUGZ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−455 326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8 990 453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360 992 312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370 680 885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RUGSETH JENS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Haldenveien 83A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983 790 798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RUGZ AS</a:t>
            </a:r>
          </a:p>
        </p:txBody>
      </p:sp>
    </p:spTree>
  </p:cSld>
  <p:clrMapOvr>
    <a:masterClrMapping xmlns:a="http://schemas.openxmlformats.org/drawingml/2006/main"/>
  </p:clrMapOvr>
</p:sld>
</file>