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9ff0cb49c747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881c5bf3a648de"/>
  </p:sldMasterIdLst>
  <p:sldIdLst>
    <p:sldId xmlns:r="http://schemas.openxmlformats.org/officeDocument/2006/relationships" id="256" r:id="Ree6dc2f725c94d6d"/>
    <p:sldId xmlns:r="http://schemas.openxmlformats.org/officeDocument/2006/relationships" id="257" r:id="R9b323c11aa0743de"/>
    <p:sldId xmlns:r="http://schemas.openxmlformats.org/officeDocument/2006/relationships" id="258" r:id="R1efab06cedcc443a"/>
    <p:sldId xmlns:r="http://schemas.openxmlformats.org/officeDocument/2006/relationships" id="259" r:id="R79037632ef264249"/>
    <p:sldId xmlns:r="http://schemas.openxmlformats.org/officeDocument/2006/relationships" id="260" r:id="R687a87de20ce4c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881c5bf3a648de" /><Relationship Type="http://schemas.openxmlformats.org/officeDocument/2006/relationships/slide" Target="/ppt/slides/slide1.xml" Id="Ree6dc2f725c94d6d" /><Relationship Type="http://schemas.openxmlformats.org/officeDocument/2006/relationships/slide" Target="/ppt/slides/slide2.xml" Id="R9b323c11aa0743de" /><Relationship Type="http://schemas.openxmlformats.org/officeDocument/2006/relationships/slide" Target="/ppt/slides/slide3.xml" Id="R1efab06cedcc443a" /><Relationship Type="http://schemas.openxmlformats.org/officeDocument/2006/relationships/slide" Target="/ppt/slides/slide4.xml" Id="R79037632ef264249" /><Relationship Type="http://schemas.openxmlformats.org/officeDocument/2006/relationships/slide" Target="/ppt/slides/slide5.xml" Id="R687a87de20ce4c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aa8d38ac749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9a091d19f4029" /><Relationship Type="http://schemas.openxmlformats.org/officeDocument/2006/relationships/theme" Target="/ppt/slideMasters/theme/theme1.xml" Id="Re62e9d2571bd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59a091d19f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b8e66b7804f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39f02aa0144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a9fe6958843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0338872924b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5e06e2acd42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MANHOOD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MANHOOD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MANHOOD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MANHOOD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MANHOOD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MANHOOD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983 781 241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MANHOOD AS</a:t>
            </a:r>
          </a:p>
        </p:txBody>
      </p:sp>
    </p:spTree>
  </p:cSld>
  <p:clrMapOvr>
    <a:masterClrMapping xmlns:a="http://schemas.openxmlformats.org/drawingml/2006/main"/>
  </p:clrMapOvr>
</p:sld>
</file>