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f8d1c4ae004b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b713e33e544fa1"/>
  </p:sldMasterIdLst>
  <p:sldIdLst>
    <p:sldId xmlns:r="http://schemas.openxmlformats.org/officeDocument/2006/relationships" id="256" r:id="Rdb39841e016c43db"/>
    <p:sldId xmlns:r="http://schemas.openxmlformats.org/officeDocument/2006/relationships" id="257" r:id="R39980c31a10c486e"/>
    <p:sldId xmlns:r="http://schemas.openxmlformats.org/officeDocument/2006/relationships" id="258" r:id="R2222ec1a6f2541b0"/>
    <p:sldId xmlns:r="http://schemas.openxmlformats.org/officeDocument/2006/relationships" id="259" r:id="R4b194aca1d8b4837"/>
    <p:sldId xmlns:r="http://schemas.openxmlformats.org/officeDocument/2006/relationships" id="260" r:id="R4f39543101184c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b713e33e544fa1" /><Relationship Type="http://schemas.openxmlformats.org/officeDocument/2006/relationships/slide" Target="/ppt/slides/slide1.xml" Id="Rdb39841e016c43db" /><Relationship Type="http://schemas.openxmlformats.org/officeDocument/2006/relationships/slide" Target="/ppt/slides/slide2.xml" Id="R39980c31a10c486e" /><Relationship Type="http://schemas.openxmlformats.org/officeDocument/2006/relationships/slide" Target="/ppt/slides/slide3.xml" Id="R2222ec1a6f2541b0" /><Relationship Type="http://schemas.openxmlformats.org/officeDocument/2006/relationships/slide" Target="/ppt/slides/slide4.xml" Id="R4b194aca1d8b4837" /><Relationship Type="http://schemas.openxmlformats.org/officeDocument/2006/relationships/slide" Target="/ppt/slides/slide5.xml" Id="R4f39543101184c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72726cc95646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331636893453f" /><Relationship Type="http://schemas.openxmlformats.org/officeDocument/2006/relationships/theme" Target="/ppt/slideMasters/theme/theme1.xml" Id="Rffbc2f598fcc48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a33163689345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d9bc4456148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bb8df7425547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e3e83ab9864c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afb73e47043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42bc2f30d944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HARRY SHIPPING LTD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HARRY SHIPPING LTD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