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7f606e801a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dfe00b9bc04022"/>
  </p:sldMasterIdLst>
  <p:sldIdLst>
    <p:sldId xmlns:r="http://schemas.openxmlformats.org/officeDocument/2006/relationships" id="256" r:id="R206a8942a84f4256"/>
    <p:sldId xmlns:r="http://schemas.openxmlformats.org/officeDocument/2006/relationships" id="257" r:id="Rb60700efe0594ff6"/>
    <p:sldId xmlns:r="http://schemas.openxmlformats.org/officeDocument/2006/relationships" id="258" r:id="R36bc03f3ebb14abe"/>
    <p:sldId xmlns:r="http://schemas.openxmlformats.org/officeDocument/2006/relationships" id="259" r:id="R040b23f2301240cd"/>
    <p:sldId xmlns:r="http://schemas.openxmlformats.org/officeDocument/2006/relationships" id="260" r:id="R58c7625d84fb4309"/>
    <p:sldId xmlns:r="http://schemas.openxmlformats.org/officeDocument/2006/relationships" id="261" r:id="R9a868effe18b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fe00b9bc04022" /><Relationship Type="http://schemas.openxmlformats.org/officeDocument/2006/relationships/slide" Target="/ppt/slides/slide1.xml" Id="R206a8942a84f4256" /><Relationship Type="http://schemas.openxmlformats.org/officeDocument/2006/relationships/slide" Target="/ppt/slides/slide2.xml" Id="Rb60700efe0594ff6" /><Relationship Type="http://schemas.openxmlformats.org/officeDocument/2006/relationships/slide" Target="/ppt/slides/slide3.xml" Id="R36bc03f3ebb14abe" /><Relationship Type="http://schemas.openxmlformats.org/officeDocument/2006/relationships/slide" Target="/ppt/slides/slide4.xml" Id="R040b23f2301240cd" /><Relationship Type="http://schemas.openxmlformats.org/officeDocument/2006/relationships/slide" Target="/ppt/slides/slide5.xml" Id="R58c7625d84fb4309" /><Relationship Type="http://schemas.openxmlformats.org/officeDocument/2006/relationships/slide" Target="/ppt/slides/slide6.xml" Id="R9a868effe18b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175d04ff0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66d6e6e74588" /><Relationship Type="http://schemas.openxmlformats.org/officeDocument/2006/relationships/theme" Target="/ppt/slideMasters/theme/theme1.xml" Id="R28d73938abd0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566d6e6e7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38c776da7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91dace34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0c888a3dd4b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bce15d0c3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31ab4b3c847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f0ddf615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