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2d7d7333a84d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298b2d67184104"/>
  </p:sldMasterIdLst>
  <p:sldIdLst>
    <p:sldId xmlns:r="http://schemas.openxmlformats.org/officeDocument/2006/relationships" id="256" r:id="R6fe82b7341c64678"/>
    <p:sldId xmlns:r="http://schemas.openxmlformats.org/officeDocument/2006/relationships" id="257" r:id="Rbd89f89879904c0f"/>
    <p:sldId xmlns:r="http://schemas.openxmlformats.org/officeDocument/2006/relationships" id="258" r:id="Rbdc4129522d14621"/>
    <p:sldId xmlns:r="http://schemas.openxmlformats.org/officeDocument/2006/relationships" id="259" r:id="Rc956c980cf094c90"/>
    <p:sldId xmlns:r="http://schemas.openxmlformats.org/officeDocument/2006/relationships" id="260" r:id="R2317b316b7e14098"/>
    <p:sldId xmlns:r="http://schemas.openxmlformats.org/officeDocument/2006/relationships" id="261" r:id="Rba18e02fdd624609"/>
    <p:sldId xmlns:r="http://schemas.openxmlformats.org/officeDocument/2006/relationships" id="262" r:id="R84f17bd94dfa4e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298b2d67184104" /><Relationship Type="http://schemas.openxmlformats.org/officeDocument/2006/relationships/slide" Target="/ppt/slides/slide1.xml" Id="R6fe82b7341c64678" /><Relationship Type="http://schemas.openxmlformats.org/officeDocument/2006/relationships/slide" Target="/ppt/slides/slide2.xml" Id="Rbd89f89879904c0f" /><Relationship Type="http://schemas.openxmlformats.org/officeDocument/2006/relationships/slide" Target="/ppt/slides/slide3.xml" Id="Rbdc4129522d14621" /><Relationship Type="http://schemas.openxmlformats.org/officeDocument/2006/relationships/slide" Target="/ppt/slides/slide4.xml" Id="Rc956c980cf094c90" /><Relationship Type="http://schemas.openxmlformats.org/officeDocument/2006/relationships/slide" Target="/ppt/slides/slide5.xml" Id="R2317b316b7e14098" /><Relationship Type="http://schemas.openxmlformats.org/officeDocument/2006/relationships/slide" Target="/ppt/slides/slide6.xml" Id="Rba18e02fdd624609" /><Relationship Type="http://schemas.openxmlformats.org/officeDocument/2006/relationships/slide" Target="/ppt/slides/slide7.xml" Id="R84f17bd94dfa4e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5e04483d044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9122b00654507" /><Relationship Type="http://schemas.openxmlformats.org/officeDocument/2006/relationships/theme" Target="/ppt/slideMasters/theme/theme1.xml" Id="Rf89e024c186c43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d9122b006545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1709d63b146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1d4289db140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6aac991d44f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0b12645584e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1d574b39943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f318a21524d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18a4f7de4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PKF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PKF REVISJON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74 876 285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28 589 133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22 571 113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1 245 415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39 803 326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PKF REVISJON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ARENTZ-HANSEN ROLF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CHATTREE SANCHIT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HANEKAMHAUG BARBRO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JØRN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JO-INGE  –  10,5 %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78 28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983 773 370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