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bc79273b9b47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f40a8ef5c34ad8"/>
  </p:sldMasterIdLst>
  <p:sldIdLst>
    <p:sldId xmlns:r="http://schemas.openxmlformats.org/officeDocument/2006/relationships" id="256" r:id="R45cee0fbbfae42c0"/>
    <p:sldId xmlns:r="http://schemas.openxmlformats.org/officeDocument/2006/relationships" id="257" r:id="Re01234fc6b0e4078"/>
    <p:sldId xmlns:r="http://schemas.openxmlformats.org/officeDocument/2006/relationships" id="258" r:id="R722d0e4354694549"/>
    <p:sldId xmlns:r="http://schemas.openxmlformats.org/officeDocument/2006/relationships" id="259" r:id="R36802cfbb45546ab"/>
    <p:sldId xmlns:r="http://schemas.openxmlformats.org/officeDocument/2006/relationships" id="260" r:id="R9fb2a70e57654562"/>
    <p:sldId xmlns:r="http://schemas.openxmlformats.org/officeDocument/2006/relationships" id="261" r:id="Rdad4a4cd3d994afb"/>
    <p:sldId xmlns:r="http://schemas.openxmlformats.org/officeDocument/2006/relationships" id="262" r:id="Rddd8c1dbc32945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f40a8ef5c34ad8" /><Relationship Type="http://schemas.openxmlformats.org/officeDocument/2006/relationships/slide" Target="/ppt/slides/slide1.xml" Id="R45cee0fbbfae42c0" /><Relationship Type="http://schemas.openxmlformats.org/officeDocument/2006/relationships/slide" Target="/ppt/slides/slide2.xml" Id="Re01234fc6b0e4078" /><Relationship Type="http://schemas.openxmlformats.org/officeDocument/2006/relationships/slide" Target="/ppt/slides/slide3.xml" Id="R722d0e4354694549" /><Relationship Type="http://schemas.openxmlformats.org/officeDocument/2006/relationships/slide" Target="/ppt/slides/slide4.xml" Id="R36802cfbb45546ab" /><Relationship Type="http://schemas.openxmlformats.org/officeDocument/2006/relationships/slide" Target="/ppt/slides/slide5.xml" Id="R9fb2a70e57654562" /><Relationship Type="http://schemas.openxmlformats.org/officeDocument/2006/relationships/slide" Target="/ppt/slides/slide6.xml" Id="Rdad4a4cd3d994afb" /><Relationship Type="http://schemas.openxmlformats.org/officeDocument/2006/relationships/slide" Target="/ppt/slides/slide7.xml" Id="Rddd8c1dbc32945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0dc9c8591246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77ef651b8482b" /><Relationship Type="http://schemas.openxmlformats.org/officeDocument/2006/relationships/theme" Target="/ppt/slideMasters/theme/theme1.xml" Id="Rc1ebb088f7604a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e77ef651b848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0c01299ef45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a499f9cd14c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8e756f23545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8a83f18d344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2d87f340841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08928d7b543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4bae94db040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KOLBOTNVEIEN 22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KOLBOTNVEIEN 22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2 900 256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2 387 156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1 836 209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9 761 888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15 203 494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OFFENTLIG BOLIGINVEST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ABG Business Management AS, Ruseløkkveien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td@vikabm.no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983 772 579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22 AS</a:t>
            </a:r>
          </a:p>
        </p:txBody>
      </p:sp>
    </p:spTree>
  </p:cSld>
  <p:clrMapOvr>
    <a:masterClrMapping xmlns:a="http://schemas.openxmlformats.org/drawingml/2006/main"/>
  </p:clrMapOvr>
</p:sld>
</file>