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6cb023855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c514d05a0480f"/>
  </p:sldMasterIdLst>
  <p:sldIdLst>
    <p:sldId xmlns:r="http://schemas.openxmlformats.org/officeDocument/2006/relationships" id="256" r:id="R23ffdf594fe342e2"/>
    <p:sldId xmlns:r="http://schemas.openxmlformats.org/officeDocument/2006/relationships" id="257" r:id="Rdbb4664a724f45fd"/>
    <p:sldId xmlns:r="http://schemas.openxmlformats.org/officeDocument/2006/relationships" id="258" r:id="R34b52dcd74b9431b"/>
    <p:sldId xmlns:r="http://schemas.openxmlformats.org/officeDocument/2006/relationships" id="259" r:id="R5b4cbf3b10c844d1"/>
    <p:sldId xmlns:r="http://schemas.openxmlformats.org/officeDocument/2006/relationships" id="260" r:id="R19231923c35147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c514d05a0480f" /><Relationship Type="http://schemas.openxmlformats.org/officeDocument/2006/relationships/slide" Target="/ppt/slides/slide1.xml" Id="R23ffdf594fe342e2" /><Relationship Type="http://schemas.openxmlformats.org/officeDocument/2006/relationships/slide" Target="/ppt/slides/slide2.xml" Id="Rdbb4664a724f45fd" /><Relationship Type="http://schemas.openxmlformats.org/officeDocument/2006/relationships/slide" Target="/ppt/slides/slide3.xml" Id="R34b52dcd74b9431b" /><Relationship Type="http://schemas.openxmlformats.org/officeDocument/2006/relationships/slide" Target="/ppt/slides/slide4.xml" Id="R5b4cbf3b10c844d1" /><Relationship Type="http://schemas.openxmlformats.org/officeDocument/2006/relationships/slide" Target="/ppt/slides/slide5.xml" Id="R19231923c35147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1ea768ab2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314536f0341ac" /><Relationship Type="http://schemas.openxmlformats.org/officeDocument/2006/relationships/theme" Target="/ppt/slideMasters/theme/theme1.xml" Id="R9162389a2ce7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f314536f03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2febaf46c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044508aff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6f4cff078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2f4c71778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f69f448cc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