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7c00b3771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991c8fecd4bc6"/>
  </p:sldMasterIdLst>
  <p:sldIdLst>
    <p:sldId xmlns:r="http://schemas.openxmlformats.org/officeDocument/2006/relationships" id="256" r:id="R9632650dbd12426f"/>
    <p:sldId xmlns:r="http://schemas.openxmlformats.org/officeDocument/2006/relationships" id="257" r:id="Re21eefca4e964b12"/>
    <p:sldId xmlns:r="http://schemas.openxmlformats.org/officeDocument/2006/relationships" id="258" r:id="Ra835e5a2516f4ad8"/>
    <p:sldId xmlns:r="http://schemas.openxmlformats.org/officeDocument/2006/relationships" id="259" r:id="R7e25ddd74e4b4d6b"/>
    <p:sldId xmlns:r="http://schemas.openxmlformats.org/officeDocument/2006/relationships" id="260" r:id="R2ead4a04ab4f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991c8fecd4bc6" /><Relationship Type="http://schemas.openxmlformats.org/officeDocument/2006/relationships/slide" Target="/ppt/slides/slide1.xml" Id="R9632650dbd12426f" /><Relationship Type="http://schemas.openxmlformats.org/officeDocument/2006/relationships/slide" Target="/ppt/slides/slide2.xml" Id="Re21eefca4e964b12" /><Relationship Type="http://schemas.openxmlformats.org/officeDocument/2006/relationships/slide" Target="/ppt/slides/slide3.xml" Id="Ra835e5a2516f4ad8" /><Relationship Type="http://schemas.openxmlformats.org/officeDocument/2006/relationships/slide" Target="/ppt/slides/slide4.xml" Id="R7e25ddd74e4b4d6b" /><Relationship Type="http://schemas.openxmlformats.org/officeDocument/2006/relationships/slide" Target="/ppt/slides/slide5.xml" Id="R2ead4a04ab4f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ef22bef1a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21a21f5c943d4" /><Relationship Type="http://schemas.openxmlformats.org/officeDocument/2006/relationships/theme" Target="/ppt/slideMasters/theme/theme1.xml" Id="Rece9a973782e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21a21f5c943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f6bebbfc2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589b2b8b7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bd1888a0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e5e1b212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57f1e7b14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