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dc68c04bf342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83f52598684118"/>
  </p:sldMasterIdLst>
  <p:sldIdLst>
    <p:sldId xmlns:r="http://schemas.openxmlformats.org/officeDocument/2006/relationships" id="256" r:id="R54d87b718814481b"/>
    <p:sldId xmlns:r="http://schemas.openxmlformats.org/officeDocument/2006/relationships" id="257" r:id="R2ab17caf8d3646c0"/>
    <p:sldId xmlns:r="http://schemas.openxmlformats.org/officeDocument/2006/relationships" id="258" r:id="R765877da4921455b"/>
    <p:sldId xmlns:r="http://schemas.openxmlformats.org/officeDocument/2006/relationships" id="259" r:id="R0636594b6fae463d"/>
    <p:sldId xmlns:r="http://schemas.openxmlformats.org/officeDocument/2006/relationships" id="260" r:id="Rd54d797d782e4804"/>
    <p:sldId xmlns:r="http://schemas.openxmlformats.org/officeDocument/2006/relationships" id="261" r:id="R663bcd3be84046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83f52598684118" /><Relationship Type="http://schemas.openxmlformats.org/officeDocument/2006/relationships/slide" Target="/ppt/slides/slide1.xml" Id="R54d87b718814481b" /><Relationship Type="http://schemas.openxmlformats.org/officeDocument/2006/relationships/slide" Target="/ppt/slides/slide2.xml" Id="R2ab17caf8d3646c0" /><Relationship Type="http://schemas.openxmlformats.org/officeDocument/2006/relationships/slide" Target="/ppt/slides/slide3.xml" Id="R765877da4921455b" /><Relationship Type="http://schemas.openxmlformats.org/officeDocument/2006/relationships/slide" Target="/ppt/slides/slide4.xml" Id="R0636594b6fae463d" /><Relationship Type="http://schemas.openxmlformats.org/officeDocument/2006/relationships/slide" Target="/ppt/slides/slide5.xml" Id="Rd54d797d782e4804" /><Relationship Type="http://schemas.openxmlformats.org/officeDocument/2006/relationships/slide" Target="/ppt/slides/slide6.xml" Id="R663bcd3be84046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f952546c8345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ab13a39e14acd" /><Relationship Type="http://schemas.openxmlformats.org/officeDocument/2006/relationships/theme" Target="/ppt/slideMasters/theme/theme1.xml" Id="Rf385799724be4c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bab13a39e14a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ba39c0f8b4b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42dba56ee4c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e089d3e7e45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c5144876543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120e081aa4f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4611b2dde48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GRANÅSEN REKRUTTSENTER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983 760 708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