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88c187185f40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8a701133e244c0"/>
  </p:sldMasterIdLst>
  <p:sldIdLst>
    <p:sldId xmlns:r="http://schemas.openxmlformats.org/officeDocument/2006/relationships" id="256" r:id="R1287cb24f1ce4262"/>
    <p:sldId xmlns:r="http://schemas.openxmlformats.org/officeDocument/2006/relationships" id="257" r:id="R989f37b3874d4da4"/>
    <p:sldId xmlns:r="http://schemas.openxmlformats.org/officeDocument/2006/relationships" id="258" r:id="Rac079b55b81e412e"/>
    <p:sldId xmlns:r="http://schemas.openxmlformats.org/officeDocument/2006/relationships" id="259" r:id="R53f827e347de4e13"/>
    <p:sldId xmlns:r="http://schemas.openxmlformats.org/officeDocument/2006/relationships" id="260" r:id="Rba70d8da1f6d4fc2"/>
    <p:sldId xmlns:r="http://schemas.openxmlformats.org/officeDocument/2006/relationships" id="261" r:id="R5a44e0a34c9f47f1"/>
    <p:sldId xmlns:r="http://schemas.openxmlformats.org/officeDocument/2006/relationships" id="262" r:id="R22fa498172a9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a701133e244c0" /><Relationship Type="http://schemas.openxmlformats.org/officeDocument/2006/relationships/slide" Target="/ppt/slides/slide1.xml" Id="R1287cb24f1ce4262" /><Relationship Type="http://schemas.openxmlformats.org/officeDocument/2006/relationships/slide" Target="/ppt/slides/slide2.xml" Id="R989f37b3874d4da4" /><Relationship Type="http://schemas.openxmlformats.org/officeDocument/2006/relationships/slide" Target="/ppt/slides/slide3.xml" Id="Rac079b55b81e412e" /><Relationship Type="http://schemas.openxmlformats.org/officeDocument/2006/relationships/slide" Target="/ppt/slides/slide4.xml" Id="R53f827e347de4e13" /><Relationship Type="http://schemas.openxmlformats.org/officeDocument/2006/relationships/slide" Target="/ppt/slides/slide5.xml" Id="Rba70d8da1f6d4fc2" /><Relationship Type="http://schemas.openxmlformats.org/officeDocument/2006/relationships/slide" Target="/ppt/slides/slide6.xml" Id="R5a44e0a34c9f47f1" /><Relationship Type="http://schemas.openxmlformats.org/officeDocument/2006/relationships/slide" Target="/ppt/slides/slide7.xml" Id="R22fa498172a9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60545551d8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8fe99b5fd4cc3" /><Relationship Type="http://schemas.openxmlformats.org/officeDocument/2006/relationships/theme" Target="/ppt/slideMasters/theme/theme1.xml" Id="R7bb5cfd040c745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8fe99b5fd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e38999daf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ecb99921746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38ed9ac0347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ccdd7186c4f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ca748f624d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42fad2bea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c6d51ea0045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