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4c89d097144d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011583b0ee4750"/>
  </p:sldMasterIdLst>
  <p:sldIdLst>
    <p:sldId xmlns:r="http://schemas.openxmlformats.org/officeDocument/2006/relationships" id="256" r:id="Rcc1c4b2a2cf146e4"/>
    <p:sldId xmlns:r="http://schemas.openxmlformats.org/officeDocument/2006/relationships" id="257" r:id="R0f75e3157abd45d4"/>
    <p:sldId xmlns:r="http://schemas.openxmlformats.org/officeDocument/2006/relationships" id="258" r:id="Rf6171a03c3e4438a"/>
    <p:sldId xmlns:r="http://schemas.openxmlformats.org/officeDocument/2006/relationships" id="259" r:id="R0ee4288582b7470b"/>
    <p:sldId xmlns:r="http://schemas.openxmlformats.org/officeDocument/2006/relationships" id="260" r:id="R99930f17845a4e7b"/>
    <p:sldId xmlns:r="http://schemas.openxmlformats.org/officeDocument/2006/relationships" id="261" r:id="R36a0b62af1c34813"/>
    <p:sldId xmlns:r="http://schemas.openxmlformats.org/officeDocument/2006/relationships" id="262" r:id="R004b92bb06474f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011583b0ee4750" /><Relationship Type="http://schemas.openxmlformats.org/officeDocument/2006/relationships/slide" Target="/ppt/slides/slide1.xml" Id="Rcc1c4b2a2cf146e4" /><Relationship Type="http://schemas.openxmlformats.org/officeDocument/2006/relationships/slide" Target="/ppt/slides/slide2.xml" Id="R0f75e3157abd45d4" /><Relationship Type="http://schemas.openxmlformats.org/officeDocument/2006/relationships/slide" Target="/ppt/slides/slide3.xml" Id="Rf6171a03c3e4438a" /><Relationship Type="http://schemas.openxmlformats.org/officeDocument/2006/relationships/slide" Target="/ppt/slides/slide4.xml" Id="R0ee4288582b7470b" /><Relationship Type="http://schemas.openxmlformats.org/officeDocument/2006/relationships/slide" Target="/ppt/slides/slide5.xml" Id="R99930f17845a4e7b" /><Relationship Type="http://schemas.openxmlformats.org/officeDocument/2006/relationships/slide" Target="/ppt/slides/slide6.xml" Id="R36a0b62af1c34813" /><Relationship Type="http://schemas.openxmlformats.org/officeDocument/2006/relationships/slide" Target="/ppt/slides/slide7.xml" Id="R004b92bb06474f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dd6deca1bd46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f1c4ace70440f" /><Relationship Type="http://schemas.openxmlformats.org/officeDocument/2006/relationships/theme" Target="/ppt/slideMasters/theme/theme1.xml" Id="R43f92173761e48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9f1c4ace7044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a37e8cf3940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4ee9986d949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57d32134e42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2ac1de3964f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a67ea5f924a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848488b2740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ec651160f44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TOPPEN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TOPPEN INVEST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4 090 408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Naxbie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4878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einar-ikt@hotmail.com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