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6fc45fe5db47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c8d625ff4d4f57"/>
  </p:sldMasterIdLst>
  <p:sldIdLst>
    <p:sldId xmlns:r="http://schemas.openxmlformats.org/officeDocument/2006/relationships" id="256" r:id="R12a277d34a154c99"/>
    <p:sldId xmlns:r="http://schemas.openxmlformats.org/officeDocument/2006/relationships" id="257" r:id="Rbd146ea8b976482d"/>
    <p:sldId xmlns:r="http://schemas.openxmlformats.org/officeDocument/2006/relationships" id="258" r:id="Rd56fb1a81b764884"/>
    <p:sldId xmlns:r="http://schemas.openxmlformats.org/officeDocument/2006/relationships" id="259" r:id="R49c46641aa0544a7"/>
    <p:sldId xmlns:r="http://schemas.openxmlformats.org/officeDocument/2006/relationships" id="260" r:id="Re0fa85a3abdf433a"/>
    <p:sldId xmlns:r="http://schemas.openxmlformats.org/officeDocument/2006/relationships" id="261" r:id="Rc4d856ae5cbf41aa"/>
    <p:sldId xmlns:r="http://schemas.openxmlformats.org/officeDocument/2006/relationships" id="262" r:id="R0e99eec735d848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c8d625ff4d4f57" /><Relationship Type="http://schemas.openxmlformats.org/officeDocument/2006/relationships/slide" Target="/ppt/slides/slide1.xml" Id="R12a277d34a154c99" /><Relationship Type="http://schemas.openxmlformats.org/officeDocument/2006/relationships/slide" Target="/ppt/slides/slide2.xml" Id="Rbd146ea8b976482d" /><Relationship Type="http://schemas.openxmlformats.org/officeDocument/2006/relationships/slide" Target="/ppt/slides/slide3.xml" Id="Rd56fb1a81b764884" /><Relationship Type="http://schemas.openxmlformats.org/officeDocument/2006/relationships/slide" Target="/ppt/slides/slide4.xml" Id="R49c46641aa0544a7" /><Relationship Type="http://schemas.openxmlformats.org/officeDocument/2006/relationships/slide" Target="/ppt/slides/slide5.xml" Id="Re0fa85a3abdf433a" /><Relationship Type="http://schemas.openxmlformats.org/officeDocument/2006/relationships/slide" Target="/ppt/slides/slide6.xml" Id="Rc4d856ae5cbf41aa" /><Relationship Type="http://schemas.openxmlformats.org/officeDocument/2006/relationships/slide" Target="/ppt/slides/slide7.xml" Id="R0e99eec735d848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3c6d2ee0104d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d4d1b36724676" /><Relationship Type="http://schemas.openxmlformats.org/officeDocument/2006/relationships/theme" Target="/ppt/slideMasters/theme/theme1.xml" Id="Rc4db75caf5284a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5d4d1b367246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71226602694e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0df2964fc041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1f36dd5eea42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8c70f9a1b74b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33607ad6846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fff24ec4c541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7c9f4a22984b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MARCO AS ble etablert [år] og holder til i Vestfossen.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55 617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REINHARDT KURT H  CH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Seljeveien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3320 Vestfossen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kurt.reinhardt@fks.fmcti.com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983 671 640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MARCO AS</a:t>
            </a:r>
          </a:p>
        </p:txBody>
      </p:sp>
    </p:spTree>
  </p:cSld>
  <p:clrMapOvr>
    <a:masterClrMapping xmlns:a="http://schemas.openxmlformats.org/drawingml/2006/main"/>
  </p:clrMapOvr>
</p:sld>
</file>