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deac7c69c342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de05e910344c5c"/>
  </p:sldMasterIdLst>
  <p:sldIdLst>
    <p:sldId xmlns:r="http://schemas.openxmlformats.org/officeDocument/2006/relationships" id="256" r:id="R83844634ae264e3b"/>
    <p:sldId xmlns:r="http://schemas.openxmlformats.org/officeDocument/2006/relationships" id="257" r:id="Rc798af0886fc4f21"/>
    <p:sldId xmlns:r="http://schemas.openxmlformats.org/officeDocument/2006/relationships" id="258" r:id="R22dc8d4b9ecc4de0"/>
    <p:sldId xmlns:r="http://schemas.openxmlformats.org/officeDocument/2006/relationships" id="259" r:id="R97fdc24776bf4833"/>
    <p:sldId xmlns:r="http://schemas.openxmlformats.org/officeDocument/2006/relationships" id="260" r:id="R343a9fd739bf40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de05e910344c5c" /><Relationship Type="http://schemas.openxmlformats.org/officeDocument/2006/relationships/slide" Target="/ppt/slides/slide1.xml" Id="R83844634ae264e3b" /><Relationship Type="http://schemas.openxmlformats.org/officeDocument/2006/relationships/slide" Target="/ppt/slides/slide2.xml" Id="Rc798af0886fc4f21" /><Relationship Type="http://schemas.openxmlformats.org/officeDocument/2006/relationships/slide" Target="/ppt/slides/slide3.xml" Id="R22dc8d4b9ecc4de0" /><Relationship Type="http://schemas.openxmlformats.org/officeDocument/2006/relationships/slide" Target="/ppt/slides/slide4.xml" Id="R97fdc24776bf4833" /><Relationship Type="http://schemas.openxmlformats.org/officeDocument/2006/relationships/slide" Target="/ppt/slides/slide5.xml" Id="R343a9fd739bf40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27148b956b4d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f849ad9df4e3b" /><Relationship Type="http://schemas.openxmlformats.org/officeDocument/2006/relationships/theme" Target="/ppt/slideMasters/theme/theme1.xml" Id="R9c0192dedcc14b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af849ad9df4e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2168b76b345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f8f6eca5141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e47400cc7f4c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272a303884c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58390d2dc4e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ZISSOR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ZISSOR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ZISSOR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ZISSOR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ZISSOR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ZISSOR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983 670 083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ZISSOR AS</a:t>
            </a:r>
          </a:p>
        </p:txBody>
      </p:sp>
    </p:spTree>
  </p:cSld>
  <p:clrMapOvr>
    <a:masterClrMapping xmlns:a="http://schemas.openxmlformats.org/drawingml/2006/main"/>
  </p:clrMapOvr>
</p:sld>
</file>