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1e6d6b699946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feef734560486d"/>
  </p:sldMasterIdLst>
  <p:sldIdLst>
    <p:sldId xmlns:r="http://schemas.openxmlformats.org/officeDocument/2006/relationships" id="256" r:id="R1ba0080f8862427d"/>
    <p:sldId xmlns:r="http://schemas.openxmlformats.org/officeDocument/2006/relationships" id="257" r:id="R2e786e32976146c9"/>
    <p:sldId xmlns:r="http://schemas.openxmlformats.org/officeDocument/2006/relationships" id="258" r:id="R0909b46cb3474953"/>
    <p:sldId xmlns:r="http://schemas.openxmlformats.org/officeDocument/2006/relationships" id="259" r:id="R96da01c5d06b4340"/>
    <p:sldId xmlns:r="http://schemas.openxmlformats.org/officeDocument/2006/relationships" id="260" r:id="R02337ab55eb24d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feef734560486d" /><Relationship Type="http://schemas.openxmlformats.org/officeDocument/2006/relationships/slide" Target="/ppt/slides/slide1.xml" Id="R1ba0080f8862427d" /><Relationship Type="http://schemas.openxmlformats.org/officeDocument/2006/relationships/slide" Target="/ppt/slides/slide2.xml" Id="R2e786e32976146c9" /><Relationship Type="http://schemas.openxmlformats.org/officeDocument/2006/relationships/slide" Target="/ppt/slides/slide3.xml" Id="R0909b46cb3474953" /><Relationship Type="http://schemas.openxmlformats.org/officeDocument/2006/relationships/slide" Target="/ppt/slides/slide4.xml" Id="R96da01c5d06b4340" /><Relationship Type="http://schemas.openxmlformats.org/officeDocument/2006/relationships/slide" Target="/ppt/slides/slide5.xml" Id="R02337ab55eb24d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e3ed59cb5f46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ee3b15f164dcf" /><Relationship Type="http://schemas.openxmlformats.org/officeDocument/2006/relationships/theme" Target="/ppt/slideMasters/theme/theme1.xml" Id="R91f1b2e409ed41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9ee3b15f164d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95ff197eed4a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cbac24426849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b05566d54845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a43b19861843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89454de90a49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NØTTERØY DRIVINGRANGE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NØTTERØY DRIVINGRANGE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NØTTERØY DRIVINGRANGE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NØTTERØY DRIVINGRANGE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NØTTERØY DRIVINGRANGE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NØTTERØY DRIVINGRANGE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983 663 966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NØTTERØY DRIVINGRANGE AS</a:t>
            </a:r>
          </a:p>
        </p:txBody>
      </p:sp>
    </p:spTree>
  </p:cSld>
  <p:clrMapOvr>
    <a:masterClrMapping xmlns:a="http://schemas.openxmlformats.org/drawingml/2006/main"/>
  </p:clrMapOvr>
</p:sld>
</file>