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adb1e0a77b42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b20e39b54a4372"/>
  </p:sldMasterIdLst>
  <p:sldIdLst>
    <p:sldId xmlns:r="http://schemas.openxmlformats.org/officeDocument/2006/relationships" id="256" r:id="R97c44b441e7c4df6"/>
    <p:sldId xmlns:r="http://schemas.openxmlformats.org/officeDocument/2006/relationships" id="257" r:id="R33ea665e9f084676"/>
    <p:sldId xmlns:r="http://schemas.openxmlformats.org/officeDocument/2006/relationships" id="258" r:id="R535c7a48f5294741"/>
    <p:sldId xmlns:r="http://schemas.openxmlformats.org/officeDocument/2006/relationships" id="259" r:id="Rdec5f8e3b5a94d1d"/>
    <p:sldId xmlns:r="http://schemas.openxmlformats.org/officeDocument/2006/relationships" id="260" r:id="Rfd8517f5d20948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20e39b54a4372" /><Relationship Type="http://schemas.openxmlformats.org/officeDocument/2006/relationships/slide" Target="/ppt/slides/slide1.xml" Id="R97c44b441e7c4df6" /><Relationship Type="http://schemas.openxmlformats.org/officeDocument/2006/relationships/slide" Target="/ppt/slides/slide2.xml" Id="R33ea665e9f084676" /><Relationship Type="http://schemas.openxmlformats.org/officeDocument/2006/relationships/slide" Target="/ppt/slides/slide3.xml" Id="R535c7a48f5294741" /><Relationship Type="http://schemas.openxmlformats.org/officeDocument/2006/relationships/slide" Target="/ppt/slides/slide4.xml" Id="Rdec5f8e3b5a94d1d" /><Relationship Type="http://schemas.openxmlformats.org/officeDocument/2006/relationships/slide" Target="/ppt/slides/slide5.xml" Id="Rfd8517f5d20948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8ef7b5d3548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3d1c5b7b748fc" /><Relationship Type="http://schemas.openxmlformats.org/officeDocument/2006/relationships/theme" Target="/ppt/slideMasters/theme/theme1.xml" Id="R1a39a4a3eba241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3d1c5b7b748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4b7879d4045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39ef9a27946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86afb757641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28c3259864c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f783a29714e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 OG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 OG MONTERING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983 633 242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OG MONTERING AS</a:t>
            </a:r>
          </a:p>
        </p:txBody>
      </p:sp>
    </p:spTree>
  </p:cSld>
  <p:clrMapOvr>
    <a:masterClrMapping xmlns:a="http://schemas.openxmlformats.org/drawingml/2006/main"/>
  </p:clrMapOvr>
</p:sld>
</file>