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3ae830832f47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b08c6581aa45b3"/>
  </p:sldMasterIdLst>
  <p:sldIdLst>
    <p:sldId xmlns:r="http://schemas.openxmlformats.org/officeDocument/2006/relationships" id="256" r:id="R90eef4481b5e4ee9"/>
    <p:sldId xmlns:r="http://schemas.openxmlformats.org/officeDocument/2006/relationships" id="257" r:id="R6845eea969bf454a"/>
    <p:sldId xmlns:r="http://schemas.openxmlformats.org/officeDocument/2006/relationships" id="258" r:id="R8eabb42a19e442de"/>
    <p:sldId xmlns:r="http://schemas.openxmlformats.org/officeDocument/2006/relationships" id="259" r:id="Rce6511c249034d0c"/>
    <p:sldId xmlns:r="http://schemas.openxmlformats.org/officeDocument/2006/relationships" id="260" r:id="Rfba8697125454f29"/>
    <p:sldId xmlns:r="http://schemas.openxmlformats.org/officeDocument/2006/relationships" id="261" r:id="Re783d24c36ee423a"/>
    <p:sldId xmlns:r="http://schemas.openxmlformats.org/officeDocument/2006/relationships" id="262" r:id="Rd41c8db6e2cf48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b08c6581aa45b3" /><Relationship Type="http://schemas.openxmlformats.org/officeDocument/2006/relationships/slide" Target="/ppt/slides/slide1.xml" Id="R90eef4481b5e4ee9" /><Relationship Type="http://schemas.openxmlformats.org/officeDocument/2006/relationships/slide" Target="/ppt/slides/slide2.xml" Id="R6845eea969bf454a" /><Relationship Type="http://schemas.openxmlformats.org/officeDocument/2006/relationships/slide" Target="/ppt/slides/slide3.xml" Id="R8eabb42a19e442de" /><Relationship Type="http://schemas.openxmlformats.org/officeDocument/2006/relationships/slide" Target="/ppt/slides/slide4.xml" Id="Rce6511c249034d0c" /><Relationship Type="http://schemas.openxmlformats.org/officeDocument/2006/relationships/slide" Target="/ppt/slides/slide5.xml" Id="Rfba8697125454f29" /><Relationship Type="http://schemas.openxmlformats.org/officeDocument/2006/relationships/slide" Target="/ppt/slides/slide6.xml" Id="Re783d24c36ee423a" /><Relationship Type="http://schemas.openxmlformats.org/officeDocument/2006/relationships/slide" Target="/ppt/slides/slide7.xml" Id="Rd41c8db6e2cf48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6049c9da0a48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d15a1fed044e2" /><Relationship Type="http://schemas.openxmlformats.org/officeDocument/2006/relationships/theme" Target="/ppt/slideMasters/theme/theme1.xml" Id="R2cae270f56b74c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0d15a1fed044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6ee05d17f4b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3143494af046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9a56ae14d740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2f985b35947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5f696e3a745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3a7ca774e4e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14b2242fd242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BAGHEERA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BAGHEERA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BAGHEERA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BAGHEERA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BAGHEERA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BAGHEERA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109 998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107 947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3 708 489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3 794 994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BAGHEERA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THJØMØE CATHRINE M BJERKE  –  99,9 %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THJØMØE CATHRINE M BJERKE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BAGHEERA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Måltrostveien 11B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0786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52 60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c.thjomoe@gmail.com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983 621 171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BAGHEERA INVEST AS</a:t>
            </a:r>
          </a:p>
        </p:txBody>
      </p:sp>
    </p:spTree>
  </p:cSld>
  <p:clrMapOvr>
    <a:masterClrMapping xmlns:a="http://schemas.openxmlformats.org/drawingml/2006/main"/>
  </p:clrMapOvr>
</p:sld>
</file>