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3497cef17646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0eb7997490482f"/>
  </p:sldMasterIdLst>
  <p:sldIdLst>
    <p:sldId xmlns:r="http://schemas.openxmlformats.org/officeDocument/2006/relationships" id="256" r:id="Rb06dc4b1ca314e1c"/>
    <p:sldId xmlns:r="http://schemas.openxmlformats.org/officeDocument/2006/relationships" id="257" r:id="Rb28f1237449f49a7"/>
    <p:sldId xmlns:r="http://schemas.openxmlformats.org/officeDocument/2006/relationships" id="258" r:id="R778c1ab72a5c4abd"/>
    <p:sldId xmlns:r="http://schemas.openxmlformats.org/officeDocument/2006/relationships" id="259" r:id="R4dca76c86ee548e8"/>
    <p:sldId xmlns:r="http://schemas.openxmlformats.org/officeDocument/2006/relationships" id="260" r:id="R1439787c927945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eb7997490482f" /><Relationship Type="http://schemas.openxmlformats.org/officeDocument/2006/relationships/slide" Target="/ppt/slides/slide1.xml" Id="Rb06dc4b1ca314e1c" /><Relationship Type="http://schemas.openxmlformats.org/officeDocument/2006/relationships/slide" Target="/ppt/slides/slide2.xml" Id="Rb28f1237449f49a7" /><Relationship Type="http://schemas.openxmlformats.org/officeDocument/2006/relationships/slide" Target="/ppt/slides/slide3.xml" Id="R778c1ab72a5c4abd" /><Relationship Type="http://schemas.openxmlformats.org/officeDocument/2006/relationships/slide" Target="/ppt/slides/slide4.xml" Id="R4dca76c86ee548e8" /><Relationship Type="http://schemas.openxmlformats.org/officeDocument/2006/relationships/slide" Target="/ppt/slides/slide5.xml" Id="R1439787c927945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3a8112b354b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573e78e0d4cfa" /><Relationship Type="http://schemas.openxmlformats.org/officeDocument/2006/relationships/theme" Target="/ppt/slideMasters/theme/theme1.xml" Id="Rb107063abec046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e573e78e0d4c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a78bc4d564c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e27f164e54b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22c604b664f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e2670bc5f4b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be165c09e49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983 614 213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 AS</a:t>
            </a:r>
          </a:p>
        </p:txBody>
      </p:sp>
    </p:spTree>
  </p:cSld>
  <p:clrMapOvr>
    <a:masterClrMapping xmlns:a="http://schemas.openxmlformats.org/drawingml/2006/main"/>
  </p:clrMapOvr>
</p:sld>
</file>