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7583e70e264f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574d3e41de4e6c"/>
  </p:sldMasterIdLst>
  <p:sldIdLst>
    <p:sldId xmlns:r="http://schemas.openxmlformats.org/officeDocument/2006/relationships" id="256" r:id="R188b14d182934c1b"/>
    <p:sldId xmlns:r="http://schemas.openxmlformats.org/officeDocument/2006/relationships" id="257" r:id="R56c6a1abb6a74ba9"/>
    <p:sldId xmlns:r="http://schemas.openxmlformats.org/officeDocument/2006/relationships" id="258" r:id="R2b6a7a47bc4a4dc4"/>
    <p:sldId xmlns:r="http://schemas.openxmlformats.org/officeDocument/2006/relationships" id="259" r:id="Rcae950f6b3eb4a7f"/>
    <p:sldId xmlns:r="http://schemas.openxmlformats.org/officeDocument/2006/relationships" id="260" r:id="R09f7e14a44dd45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74d3e41de4e6c" /><Relationship Type="http://schemas.openxmlformats.org/officeDocument/2006/relationships/slide" Target="/ppt/slides/slide1.xml" Id="R188b14d182934c1b" /><Relationship Type="http://schemas.openxmlformats.org/officeDocument/2006/relationships/slide" Target="/ppt/slides/slide2.xml" Id="R56c6a1abb6a74ba9" /><Relationship Type="http://schemas.openxmlformats.org/officeDocument/2006/relationships/slide" Target="/ppt/slides/slide3.xml" Id="R2b6a7a47bc4a4dc4" /><Relationship Type="http://schemas.openxmlformats.org/officeDocument/2006/relationships/slide" Target="/ppt/slides/slide4.xml" Id="Rcae950f6b3eb4a7f" /><Relationship Type="http://schemas.openxmlformats.org/officeDocument/2006/relationships/slide" Target="/ppt/slides/slide5.xml" Id="R09f7e14a44dd45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f32f60d94b4f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8ef18e6b04cb5" /><Relationship Type="http://schemas.openxmlformats.org/officeDocument/2006/relationships/theme" Target="/ppt/slideMasters/theme/theme1.xml" Id="Rb4205a10144244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78ef18e6b04c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54e105d0c48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00f3feac047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e3e79ad6243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fa52a42874c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2082dfaa746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MALERMESTER K O BJERKELI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K O BJERKELI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MALERMESTER K O BJERKELI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K O BJERKELI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K O BJERKELI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K O BJERKELI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983 609 481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K O BJERKELI AS</a:t>
            </a:r>
          </a:p>
        </p:txBody>
      </p:sp>
    </p:spTree>
  </p:cSld>
  <p:clrMapOvr>
    <a:masterClrMapping xmlns:a="http://schemas.openxmlformats.org/drawingml/2006/main"/>
  </p:clrMapOvr>
</p:sld>
</file>