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b6201679a2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1d052b4f0a46ce"/>
  </p:sldMasterIdLst>
  <p:sldIdLst>
    <p:sldId xmlns:r="http://schemas.openxmlformats.org/officeDocument/2006/relationships" id="256" r:id="Ra2974d2465fa42ba"/>
    <p:sldId xmlns:r="http://schemas.openxmlformats.org/officeDocument/2006/relationships" id="257" r:id="R1c3f846adf3d4117"/>
    <p:sldId xmlns:r="http://schemas.openxmlformats.org/officeDocument/2006/relationships" id="258" r:id="R7f2765b2a4134492"/>
    <p:sldId xmlns:r="http://schemas.openxmlformats.org/officeDocument/2006/relationships" id="259" r:id="Ree498bdca7c8426c"/>
    <p:sldId xmlns:r="http://schemas.openxmlformats.org/officeDocument/2006/relationships" id="260" r:id="Ra475a66bed67476f"/>
    <p:sldId xmlns:r="http://schemas.openxmlformats.org/officeDocument/2006/relationships" id="261" r:id="R62ac030953b14e88"/>
    <p:sldId xmlns:r="http://schemas.openxmlformats.org/officeDocument/2006/relationships" id="262" r:id="Redd701c190ed45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d052b4f0a46ce" /><Relationship Type="http://schemas.openxmlformats.org/officeDocument/2006/relationships/slide" Target="/ppt/slides/slide1.xml" Id="Ra2974d2465fa42ba" /><Relationship Type="http://schemas.openxmlformats.org/officeDocument/2006/relationships/slide" Target="/ppt/slides/slide2.xml" Id="R1c3f846adf3d4117" /><Relationship Type="http://schemas.openxmlformats.org/officeDocument/2006/relationships/slide" Target="/ppt/slides/slide3.xml" Id="R7f2765b2a4134492" /><Relationship Type="http://schemas.openxmlformats.org/officeDocument/2006/relationships/slide" Target="/ppt/slides/slide4.xml" Id="Ree498bdca7c8426c" /><Relationship Type="http://schemas.openxmlformats.org/officeDocument/2006/relationships/slide" Target="/ppt/slides/slide5.xml" Id="Ra475a66bed67476f" /><Relationship Type="http://schemas.openxmlformats.org/officeDocument/2006/relationships/slide" Target="/ppt/slides/slide6.xml" Id="R62ac030953b14e88" /><Relationship Type="http://schemas.openxmlformats.org/officeDocument/2006/relationships/slide" Target="/ppt/slides/slide7.xml" Id="Redd701c190ed45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5fdf6ef4143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bbc27a5f6414b" /><Relationship Type="http://schemas.openxmlformats.org/officeDocument/2006/relationships/theme" Target="/ppt/slideMasters/theme/theme1.xml" Id="R85cf9230d519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dbbc27a5f641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8809fcd0045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65932b4724c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54a479533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7df2b4b78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991bcc96b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0df0dc55c43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1b3ccb88241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SORTLAND ELEKTRO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SORTLAND ELEKTRO TEKNIKK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439 626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387 548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806 577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SORTLAND ELEKTRO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Skolegata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8400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11 28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blabystua@sktv.no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www.sortlandelektro.no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983 570 445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