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9a83f45b7af4ff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00075c1e1f44e20"/>
  </p:sldMasterIdLst>
  <p:sldIdLst>
    <p:sldId xmlns:r="http://schemas.openxmlformats.org/officeDocument/2006/relationships" id="256" r:id="Reacae768c95d43a5"/>
    <p:sldId xmlns:r="http://schemas.openxmlformats.org/officeDocument/2006/relationships" id="257" r:id="Ra6d80b8f850248cf"/>
    <p:sldId xmlns:r="http://schemas.openxmlformats.org/officeDocument/2006/relationships" id="258" r:id="R83f8726b92c142de"/>
    <p:sldId xmlns:r="http://schemas.openxmlformats.org/officeDocument/2006/relationships" id="259" r:id="Rb98c67ce5e4a48ee"/>
    <p:sldId xmlns:r="http://schemas.openxmlformats.org/officeDocument/2006/relationships" id="260" r:id="R07a6856159ad4053"/>
    <p:sldId xmlns:r="http://schemas.openxmlformats.org/officeDocument/2006/relationships" id="261" r:id="Rc08d259650264c50"/>
    <p:sldId xmlns:r="http://schemas.openxmlformats.org/officeDocument/2006/relationships" id="262" r:id="Rd8b96c49fbbb470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0075c1e1f44e20" /><Relationship Type="http://schemas.openxmlformats.org/officeDocument/2006/relationships/slide" Target="/ppt/slides/slide1.xml" Id="Reacae768c95d43a5" /><Relationship Type="http://schemas.openxmlformats.org/officeDocument/2006/relationships/slide" Target="/ppt/slides/slide2.xml" Id="Ra6d80b8f850248cf" /><Relationship Type="http://schemas.openxmlformats.org/officeDocument/2006/relationships/slide" Target="/ppt/slides/slide3.xml" Id="R83f8726b92c142de" /><Relationship Type="http://schemas.openxmlformats.org/officeDocument/2006/relationships/slide" Target="/ppt/slides/slide4.xml" Id="Rb98c67ce5e4a48ee" /><Relationship Type="http://schemas.openxmlformats.org/officeDocument/2006/relationships/slide" Target="/ppt/slides/slide5.xml" Id="R07a6856159ad4053" /><Relationship Type="http://schemas.openxmlformats.org/officeDocument/2006/relationships/slide" Target="/ppt/slides/slide6.xml" Id="Rc08d259650264c50" /><Relationship Type="http://schemas.openxmlformats.org/officeDocument/2006/relationships/slide" Target="/ppt/slides/slide7.xml" Id="Rd8b96c49fbbb470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aac5729327419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47c99985ab4ba8" /><Relationship Type="http://schemas.openxmlformats.org/officeDocument/2006/relationships/theme" Target="/ppt/slideMasters/theme/theme1.xml" Id="R717bb7e000404d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747c99985ab4ba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658f5ddcf5465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710155530640b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080b0b55e8481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f095f9b17f401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a95c25f638481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dffb5dca91483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4bd202d8ef43a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CARTENA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CARTENA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CARTENA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CARTENA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CARTENA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CARTENA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286 598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−40 869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−41 635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374 900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371 124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CARTENA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VIKE EINAR BORGE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CARTENA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Myra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0473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983 556 787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CARTENA AS</a:t>
            </a:r>
          </a:p>
        </p:txBody>
      </p:sp>
    </p:spTree>
  </p:cSld>
  <p:clrMapOvr>
    <a:masterClrMapping xmlns:a="http://schemas.openxmlformats.org/drawingml/2006/main"/>
  </p:clrMapOvr>
</p:sld>
</file>