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cdefba37f445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aa275f00d148df"/>
  </p:sldMasterIdLst>
  <p:sldIdLst>
    <p:sldId xmlns:r="http://schemas.openxmlformats.org/officeDocument/2006/relationships" id="256" r:id="Rb0b07aad80b54a13"/>
    <p:sldId xmlns:r="http://schemas.openxmlformats.org/officeDocument/2006/relationships" id="257" r:id="R0751fa1197c446cf"/>
    <p:sldId xmlns:r="http://schemas.openxmlformats.org/officeDocument/2006/relationships" id="258" r:id="Re6fae38cfa1b4885"/>
    <p:sldId xmlns:r="http://schemas.openxmlformats.org/officeDocument/2006/relationships" id="259" r:id="Rb350e4c36b224231"/>
    <p:sldId xmlns:r="http://schemas.openxmlformats.org/officeDocument/2006/relationships" id="260" r:id="Rb3414bf8d20f4a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a275f00d148df" /><Relationship Type="http://schemas.openxmlformats.org/officeDocument/2006/relationships/slide" Target="/ppt/slides/slide1.xml" Id="Rb0b07aad80b54a13" /><Relationship Type="http://schemas.openxmlformats.org/officeDocument/2006/relationships/slide" Target="/ppt/slides/slide2.xml" Id="R0751fa1197c446cf" /><Relationship Type="http://schemas.openxmlformats.org/officeDocument/2006/relationships/slide" Target="/ppt/slides/slide3.xml" Id="Re6fae38cfa1b4885" /><Relationship Type="http://schemas.openxmlformats.org/officeDocument/2006/relationships/slide" Target="/ppt/slides/slide4.xml" Id="Rb350e4c36b224231" /><Relationship Type="http://schemas.openxmlformats.org/officeDocument/2006/relationships/slide" Target="/ppt/slides/slide5.xml" Id="Rb3414bf8d20f4a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0958ad11824a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1ff0fb0504106" /><Relationship Type="http://schemas.openxmlformats.org/officeDocument/2006/relationships/theme" Target="/ppt/slideMasters/theme/theme1.xml" Id="Rb55a5bb662e344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01ff0fb05041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735370ba246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7aec777d449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0aa0ecc2444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d0476f37d4e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999e6537745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983 552 897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 EIENDOMSUTVIKLING AS</a:t>
            </a:r>
          </a:p>
        </p:txBody>
      </p:sp>
    </p:spTree>
  </p:cSld>
  <p:clrMapOvr>
    <a:masterClrMapping xmlns:a="http://schemas.openxmlformats.org/drawingml/2006/main"/>
  </p:clrMapOvr>
</p:sld>
</file>