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e4125f045a40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7072656fb4c71"/>
  </p:sldMasterIdLst>
  <p:sldIdLst>
    <p:sldId xmlns:r="http://schemas.openxmlformats.org/officeDocument/2006/relationships" id="256" r:id="Ra2bb8acc4ced4515"/>
    <p:sldId xmlns:r="http://schemas.openxmlformats.org/officeDocument/2006/relationships" id="257" r:id="R132d593fc64a4418"/>
    <p:sldId xmlns:r="http://schemas.openxmlformats.org/officeDocument/2006/relationships" id="258" r:id="Rad4b0311050c4143"/>
    <p:sldId xmlns:r="http://schemas.openxmlformats.org/officeDocument/2006/relationships" id="259" r:id="R211b59cf07214585"/>
    <p:sldId xmlns:r="http://schemas.openxmlformats.org/officeDocument/2006/relationships" id="260" r:id="Rc3b9372ae129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7072656fb4c71" /><Relationship Type="http://schemas.openxmlformats.org/officeDocument/2006/relationships/slide" Target="/ppt/slides/slide1.xml" Id="Ra2bb8acc4ced4515" /><Relationship Type="http://schemas.openxmlformats.org/officeDocument/2006/relationships/slide" Target="/ppt/slides/slide2.xml" Id="R132d593fc64a4418" /><Relationship Type="http://schemas.openxmlformats.org/officeDocument/2006/relationships/slide" Target="/ppt/slides/slide3.xml" Id="Rad4b0311050c4143" /><Relationship Type="http://schemas.openxmlformats.org/officeDocument/2006/relationships/slide" Target="/ppt/slides/slide4.xml" Id="R211b59cf07214585" /><Relationship Type="http://schemas.openxmlformats.org/officeDocument/2006/relationships/slide" Target="/ppt/slides/slide5.xml" Id="Rc3b9372ae129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ac6304c75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4edbf9d164757" /><Relationship Type="http://schemas.openxmlformats.org/officeDocument/2006/relationships/theme" Target="/ppt/slideMasters/theme/theme1.xml" Id="R2a356da15411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f4edbf9d16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8860d7b68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f09c62a36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d34b8af12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9f2ab91bd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eca34967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EUROCONSTRUCTION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EUROCONSTRUCTION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983 551 750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