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117a1ecc1048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56f8632e54bbc"/>
  </p:sldMasterIdLst>
  <p:sldIdLst>
    <p:sldId xmlns:r="http://schemas.openxmlformats.org/officeDocument/2006/relationships" id="256" r:id="R275d7e58cf704f1a"/>
    <p:sldId xmlns:r="http://schemas.openxmlformats.org/officeDocument/2006/relationships" id="257" r:id="R6e0ee70fb01f4d18"/>
    <p:sldId xmlns:r="http://schemas.openxmlformats.org/officeDocument/2006/relationships" id="258" r:id="Rcb1ced147e9b4acb"/>
    <p:sldId xmlns:r="http://schemas.openxmlformats.org/officeDocument/2006/relationships" id="259" r:id="R0c2846564ba34239"/>
    <p:sldId xmlns:r="http://schemas.openxmlformats.org/officeDocument/2006/relationships" id="260" r:id="Raf300f2dbfaa40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56f8632e54bbc" /><Relationship Type="http://schemas.openxmlformats.org/officeDocument/2006/relationships/slide" Target="/ppt/slides/slide1.xml" Id="R275d7e58cf704f1a" /><Relationship Type="http://schemas.openxmlformats.org/officeDocument/2006/relationships/slide" Target="/ppt/slides/slide2.xml" Id="R6e0ee70fb01f4d18" /><Relationship Type="http://schemas.openxmlformats.org/officeDocument/2006/relationships/slide" Target="/ppt/slides/slide3.xml" Id="Rcb1ced147e9b4acb" /><Relationship Type="http://schemas.openxmlformats.org/officeDocument/2006/relationships/slide" Target="/ppt/slides/slide4.xml" Id="R0c2846564ba34239" /><Relationship Type="http://schemas.openxmlformats.org/officeDocument/2006/relationships/slide" Target="/ppt/slides/slide5.xml" Id="Raf300f2dbfaa40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4fa5c4825645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232cc26cb4b7c" /><Relationship Type="http://schemas.openxmlformats.org/officeDocument/2006/relationships/theme" Target="/ppt/slideMasters/theme/theme1.xml" Id="Rb360471934094c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6232cc26cb4b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cd3dc9edb47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a30e4092f4c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18742eedb44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0ffdc6b2f4e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470af972e40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DNB NOR NÆRINGSMEGLING MIDT-NORGE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DNB NOR NÆRINGSMEGLING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DNB NOR NÆRINGSMEGLING MIDT-NORGE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DNB NOR NÆRINGSMEGLING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DNB NOR NÆRINGSMEGLING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DNB NOR NÆRINGSMEGLING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983 550 878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DNB NOR NÆRINGSMEGLING MIDT-NORGE AS</a:t>
            </a:r>
          </a:p>
        </p:txBody>
      </p:sp>
    </p:spTree>
  </p:cSld>
  <p:clrMapOvr>
    <a:masterClrMapping xmlns:a="http://schemas.openxmlformats.org/drawingml/2006/main"/>
  </p:clrMapOvr>
</p:sld>
</file>