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3040c5d87248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111ea2fee64ed6"/>
  </p:sldMasterIdLst>
  <p:sldIdLst>
    <p:sldId xmlns:r="http://schemas.openxmlformats.org/officeDocument/2006/relationships" id="256" r:id="R83a219decbcb4ec6"/>
    <p:sldId xmlns:r="http://schemas.openxmlformats.org/officeDocument/2006/relationships" id="257" r:id="R3418afe18d624632"/>
    <p:sldId xmlns:r="http://schemas.openxmlformats.org/officeDocument/2006/relationships" id="258" r:id="Rd2e6622badf74037"/>
    <p:sldId xmlns:r="http://schemas.openxmlformats.org/officeDocument/2006/relationships" id="259" r:id="R1822f28556204907"/>
    <p:sldId xmlns:r="http://schemas.openxmlformats.org/officeDocument/2006/relationships" id="260" r:id="R34684ad24c6640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11ea2fee64ed6" /><Relationship Type="http://schemas.openxmlformats.org/officeDocument/2006/relationships/slide" Target="/ppt/slides/slide1.xml" Id="R83a219decbcb4ec6" /><Relationship Type="http://schemas.openxmlformats.org/officeDocument/2006/relationships/slide" Target="/ppt/slides/slide2.xml" Id="R3418afe18d624632" /><Relationship Type="http://schemas.openxmlformats.org/officeDocument/2006/relationships/slide" Target="/ppt/slides/slide3.xml" Id="Rd2e6622badf74037" /><Relationship Type="http://schemas.openxmlformats.org/officeDocument/2006/relationships/slide" Target="/ppt/slides/slide4.xml" Id="R1822f28556204907" /><Relationship Type="http://schemas.openxmlformats.org/officeDocument/2006/relationships/slide" Target="/ppt/slides/slide5.xml" Id="R34684ad24c6640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b15c69a34d4d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027e9d72e4165" /><Relationship Type="http://schemas.openxmlformats.org/officeDocument/2006/relationships/theme" Target="/ppt/slideMasters/theme/theme1.xml" Id="Raee3f68d1d2748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027e9d72e41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4b5f4ccfe49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feb887b3c43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08193d6d94c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75632a95841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d7d0ae39349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 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983 545 572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KONTOR AS</a:t>
            </a:r>
          </a:p>
        </p:txBody>
      </p:sp>
    </p:spTree>
  </p:cSld>
  <p:clrMapOvr>
    <a:masterClrMapping xmlns:a="http://schemas.openxmlformats.org/drawingml/2006/main"/>
  </p:clrMapOvr>
</p:sld>
</file>