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1252a58f3248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501114ced149cb"/>
  </p:sldMasterIdLst>
  <p:sldIdLst>
    <p:sldId xmlns:r="http://schemas.openxmlformats.org/officeDocument/2006/relationships" id="256" r:id="R710ee459d91e4e04"/>
    <p:sldId xmlns:r="http://schemas.openxmlformats.org/officeDocument/2006/relationships" id="257" r:id="Rc2e14e0346874d1d"/>
    <p:sldId xmlns:r="http://schemas.openxmlformats.org/officeDocument/2006/relationships" id="258" r:id="R99d6aabafc574098"/>
    <p:sldId xmlns:r="http://schemas.openxmlformats.org/officeDocument/2006/relationships" id="259" r:id="R6b29440446914fc6"/>
    <p:sldId xmlns:r="http://schemas.openxmlformats.org/officeDocument/2006/relationships" id="260" r:id="Ra251b2d1658b44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501114ced149cb" /><Relationship Type="http://schemas.openxmlformats.org/officeDocument/2006/relationships/slide" Target="/ppt/slides/slide1.xml" Id="R710ee459d91e4e04" /><Relationship Type="http://schemas.openxmlformats.org/officeDocument/2006/relationships/slide" Target="/ppt/slides/slide2.xml" Id="Rc2e14e0346874d1d" /><Relationship Type="http://schemas.openxmlformats.org/officeDocument/2006/relationships/slide" Target="/ppt/slides/slide3.xml" Id="R99d6aabafc574098" /><Relationship Type="http://schemas.openxmlformats.org/officeDocument/2006/relationships/slide" Target="/ppt/slides/slide4.xml" Id="R6b29440446914fc6" /><Relationship Type="http://schemas.openxmlformats.org/officeDocument/2006/relationships/slide" Target="/ppt/slides/slide5.xml" Id="Ra251b2d1658b44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6e3e05b1e745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f5a28fc874aa0" /><Relationship Type="http://schemas.openxmlformats.org/officeDocument/2006/relationships/theme" Target="/ppt/slideMasters/theme/theme1.xml" Id="R0b7fb38757cf46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2f5a28fc874a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9671671fc4b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c8cd6e3674a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86e0506bf44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4a4b628f044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cee314d4149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WOOD SELECTION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WOOD SELECTION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983 542 913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