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6ede5264714c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2840c4d704092"/>
  </p:sldMasterIdLst>
  <p:sldIdLst>
    <p:sldId xmlns:r="http://schemas.openxmlformats.org/officeDocument/2006/relationships" id="256" r:id="R0e357f29c3b3461d"/>
    <p:sldId xmlns:r="http://schemas.openxmlformats.org/officeDocument/2006/relationships" id="257" r:id="Rd3cfeb1756c440ac"/>
    <p:sldId xmlns:r="http://schemas.openxmlformats.org/officeDocument/2006/relationships" id="258" r:id="R786bf60cf42a495b"/>
    <p:sldId xmlns:r="http://schemas.openxmlformats.org/officeDocument/2006/relationships" id="259" r:id="R29a500b78641401f"/>
    <p:sldId xmlns:r="http://schemas.openxmlformats.org/officeDocument/2006/relationships" id="260" r:id="R7de8757bb31d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2840c4d704092" /><Relationship Type="http://schemas.openxmlformats.org/officeDocument/2006/relationships/slide" Target="/ppt/slides/slide1.xml" Id="R0e357f29c3b3461d" /><Relationship Type="http://schemas.openxmlformats.org/officeDocument/2006/relationships/slide" Target="/ppt/slides/slide2.xml" Id="Rd3cfeb1756c440ac" /><Relationship Type="http://schemas.openxmlformats.org/officeDocument/2006/relationships/slide" Target="/ppt/slides/slide3.xml" Id="R786bf60cf42a495b" /><Relationship Type="http://schemas.openxmlformats.org/officeDocument/2006/relationships/slide" Target="/ppt/slides/slide4.xml" Id="R29a500b78641401f" /><Relationship Type="http://schemas.openxmlformats.org/officeDocument/2006/relationships/slide" Target="/ppt/slides/slide5.xml" Id="R7de8757bb31d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0cb881f4e46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e28895b0549ea" /><Relationship Type="http://schemas.openxmlformats.org/officeDocument/2006/relationships/theme" Target="/ppt/slideMasters/theme/theme1.xml" Id="R718754876e134b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e28895b05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eb75313d9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9514f985f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b10feaba34d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2cf3e218e41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08c8abf544c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