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89f0ae146844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75fdc9fe04a80"/>
  </p:sldMasterIdLst>
  <p:sldIdLst>
    <p:sldId xmlns:r="http://schemas.openxmlformats.org/officeDocument/2006/relationships" id="256" r:id="R9fa2d22314544714"/>
    <p:sldId xmlns:r="http://schemas.openxmlformats.org/officeDocument/2006/relationships" id="257" r:id="Re55f1b7ed3524d02"/>
    <p:sldId xmlns:r="http://schemas.openxmlformats.org/officeDocument/2006/relationships" id="258" r:id="Rf7f5a5375bfc4ff3"/>
    <p:sldId xmlns:r="http://schemas.openxmlformats.org/officeDocument/2006/relationships" id="259" r:id="Re9dfcaa5768f4419"/>
    <p:sldId xmlns:r="http://schemas.openxmlformats.org/officeDocument/2006/relationships" id="260" r:id="R999fa46f5b8c416e"/>
    <p:sldId xmlns:r="http://schemas.openxmlformats.org/officeDocument/2006/relationships" id="261" r:id="R78eb727a50e7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75fdc9fe04a80" /><Relationship Type="http://schemas.openxmlformats.org/officeDocument/2006/relationships/slide" Target="/ppt/slides/slide1.xml" Id="R9fa2d22314544714" /><Relationship Type="http://schemas.openxmlformats.org/officeDocument/2006/relationships/slide" Target="/ppt/slides/slide2.xml" Id="Re55f1b7ed3524d02" /><Relationship Type="http://schemas.openxmlformats.org/officeDocument/2006/relationships/slide" Target="/ppt/slides/slide3.xml" Id="Rf7f5a5375bfc4ff3" /><Relationship Type="http://schemas.openxmlformats.org/officeDocument/2006/relationships/slide" Target="/ppt/slides/slide4.xml" Id="Re9dfcaa5768f4419" /><Relationship Type="http://schemas.openxmlformats.org/officeDocument/2006/relationships/slide" Target="/ppt/slides/slide5.xml" Id="R999fa46f5b8c416e" /><Relationship Type="http://schemas.openxmlformats.org/officeDocument/2006/relationships/slide" Target="/ppt/slides/slide6.xml" Id="R78eb727a50e7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d6b483a3b46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acec916a545a9" /><Relationship Type="http://schemas.openxmlformats.org/officeDocument/2006/relationships/theme" Target="/ppt/slideMasters/theme/theme1.xml" Id="R1d2a92bcac1d4d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1acec916a5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f2b4b363e40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e710b84cf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dea0b579344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c10edb22541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44d9643ba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a6631113d4f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