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323a7c88346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7bf790c54438f"/>
  </p:sldMasterIdLst>
  <p:sldIdLst>
    <p:sldId xmlns:r="http://schemas.openxmlformats.org/officeDocument/2006/relationships" id="256" r:id="R3b74a5c978d74769"/>
    <p:sldId xmlns:r="http://schemas.openxmlformats.org/officeDocument/2006/relationships" id="257" r:id="R930bf09936454357"/>
    <p:sldId xmlns:r="http://schemas.openxmlformats.org/officeDocument/2006/relationships" id="258" r:id="R7ffdb07cebb84773"/>
    <p:sldId xmlns:r="http://schemas.openxmlformats.org/officeDocument/2006/relationships" id="259" r:id="R6cdadcd7c3694e0a"/>
    <p:sldId xmlns:r="http://schemas.openxmlformats.org/officeDocument/2006/relationships" id="260" r:id="R6d801c20526c4eb7"/>
    <p:sldId xmlns:r="http://schemas.openxmlformats.org/officeDocument/2006/relationships" id="261" r:id="R3780704d57354f8d"/>
    <p:sldId xmlns:r="http://schemas.openxmlformats.org/officeDocument/2006/relationships" id="262" r:id="R9d5bf7506601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7bf790c54438f" /><Relationship Type="http://schemas.openxmlformats.org/officeDocument/2006/relationships/slide" Target="/ppt/slides/slide1.xml" Id="R3b74a5c978d74769" /><Relationship Type="http://schemas.openxmlformats.org/officeDocument/2006/relationships/slide" Target="/ppt/slides/slide2.xml" Id="R930bf09936454357" /><Relationship Type="http://schemas.openxmlformats.org/officeDocument/2006/relationships/slide" Target="/ppt/slides/slide3.xml" Id="R7ffdb07cebb84773" /><Relationship Type="http://schemas.openxmlformats.org/officeDocument/2006/relationships/slide" Target="/ppt/slides/slide4.xml" Id="R6cdadcd7c3694e0a" /><Relationship Type="http://schemas.openxmlformats.org/officeDocument/2006/relationships/slide" Target="/ppt/slides/slide5.xml" Id="R6d801c20526c4eb7" /><Relationship Type="http://schemas.openxmlformats.org/officeDocument/2006/relationships/slide" Target="/ppt/slides/slide6.xml" Id="R3780704d57354f8d" /><Relationship Type="http://schemas.openxmlformats.org/officeDocument/2006/relationships/slide" Target="/ppt/slides/slide7.xml" Id="R9d5bf7506601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ba601b6e249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f50ce55954607" /><Relationship Type="http://schemas.openxmlformats.org/officeDocument/2006/relationships/theme" Target="/ppt/slideMasters/theme/theme1.xml" Id="R0ad8c6f2bb7844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ef50ce5595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5e48cf6584a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758d698d245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e36ead36c47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293e2f1eb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22a6b867c43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b9d12bf44f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f746864fe4a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MEGABITE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MEGABITE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8 877 750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1 764 144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5 217 473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MEGABITE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Kunnskapspark, Prof. O. Hanssensvei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59 26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post@megabite.no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