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50bca59c354a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586ead62be4f37"/>
  </p:sldMasterIdLst>
  <p:sldIdLst>
    <p:sldId xmlns:r="http://schemas.openxmlformats.org/officeDocument/2006/relationships" id="256" r:id="R918e4d25a6264910"/>
    <p:sldId xmlns:r="http://schemas.openxmlformats.org/officeDocument/2006/relationships" id="257" r:id="R456d81ef1bfe4986"/>
    <p:sldId xmlns:r="http://schemas.openxmlformats.org/officeDocument/2006/relationships" id="258" r:id="R5968f4fa3f11475c"/>
    <p:sldId xmlns:r="http://schemas.openxmlformats.org/officeDocument/2006/relationships" id="259" r:id="Ree943b7b2a144795"/>
    <p:sldId xmlns:r="http://schemas.openxmlformats.org/officeDocument/2006/relationships" id="260" r:id="Ra585611ab1ed4343"/>
    <p:sldId xmlns:r="http://schemas.openxmlformats.org/officeDocument/2006/relationships" id="261" r:id="R2f49eea6175d43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86ead62be4f37" /><Relationship Type="http://schemas.openxmlformats.org/officeDocument/2006/relationships/slide" Target="/ppt/slides/slide1.xml" Id="R918e4d25a6264910" /><Relationship Type="http://schemas.openxmlformats.org/officeDocument/2006/relationships/slide" Target="/ppt/slides/slide2.xml" Id="R456d81ef1bfe4986" /><Relationship Type="http://schemas.openxmlformats.org/officeDocument/2006/relationships/slide" Target="/ppt/slides/slide3.xml" Id="R5968f4fa3f11475c" /><Relationship Type="http://schemas.openxmlformats.org/officeDocument/2006/relationships/slide" Target="/ppt/slides/slide4.xml" Id="Ree943b7b2a144795" /><Relationship Type="http://schemas.openxmlformats.org/officeDocument/2006/relationships/slide" Target="/ppt/slides/slide5.xml" Id="Ra585611ab1ed4343" /><Relationship Type="http://schemas.openxmlformats.org/officeDocument/2006/relationships/slide" Target="/ppt/slides/slide6.xml" Id="R2f49eea6175d43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cbae0440c41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a22b0aa564003" /><Relationship Type="http://schemas.openxmlformats.org/officeDocument/2006/relationships/theme" Target="/ppt/slideMasters/theme/theme1.xml" Id="R3a3292bcb21742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aa22b0aa5640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5227319bf45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b09d6566c45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f4166f28e48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e6bc0c7ad43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32d3f435747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7784b6a4146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STAUR GÅRD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STAUR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STAUR GÅRD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STAUR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STAUR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STAUR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9 878 156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−1 966 181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−1 895 900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5 710 671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6 867 033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STAUR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983 527 191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STAUR GÅRD AS</a:t>
            </a:r>
          </a:p>
        </p:txBody>
      </p:sp>
    </p:spTree>
  </p:cSld>
  <p:clrMapOvr>
    <a:masterClrMapping xmlns:a="http://schemas.openxmlformats.org/drawingml/2006/main"/>
  </p:clrMapOvr>
</p:sld>
</file>