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c64af15da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ac4ac26e94478"/>
  </p:sldMasterIdLst>
  <p:sldIdLst>
    <p:sldId xmlns:r="http://schemas.openxmlformats.org/officeDocument/2006/relationships" id="256" r:id="Rec98e61dc9334600"/>
    <p:sldId xmlns:r="http://schemas.openxmlformats.org/officeDocument/2006/relationships" id="257" r:id="Rc02ab155c20f489d"/>
    <p:sldId xmlns:r="http://schemas.openxmlformats.org/officeDocument/2006/relationships" id="258" r:id="R2f4b208922904840"/>
    <p:sldId xmlns:r="http://schemas.openxmlformats.org/officeDocument/2006/relationships" id="259" r:id="Reb9071519d9e47c4"/>
    <p:sldId xmlns:r="http://schemas.openxmlformats.org/officeDocument/2006/relationships" id="260" r:id="R429529be2dec4afa"/>
    <p:sldId xmlns:r="http://schemas.openxmlformats.org/officeDocument/2006/relationships" id="261" r:id="Re02c577e69554cac"/>
    <p:sldId xmlns:r="http://schemas.openxmlformats.org/officeDocument/2006/relationships" id="262" r:id="Rffedcb0b442c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ac4ac26e94478" /><Relationship Type="http://schemas.openxmlformats.org/officeDocument/2006/relationships/slide" Target="/ppt/slides/slide1.xml" Id="Rec98e61dc9334600" /><Relationship Type="http://schemas.openxmlformats.org/officeDocument/2006/relationships/slide" Target="/ppt/slides/slide2.xml" Id="Rc02ab155c20f489d" /><Relationship Type="http://schemas.openxmlformats.org/officeDocument/2006/relationships/slide" Target="/ppt/slides/slide3.xml" Id="R2f4b208922904840" /><Relationship Type="http://schemas.openxmlformats.org/officeDocument/2006/relationships/slide" Target="/ppt/slides/slide4.xml" Id="Reb9071519d9e47c4" /><Relationship Type="http://schemas.openxmlformats.org/officeDocument/2006/relationships/slide" Target="/ppt/slides/slide5.xml" Id="R429529be2dec4afa" /><Relationship Type="http://schemas.openxmlformats.org/officeDocument/2006/relationships/slide" Target="/ppt/slides/slide6.xml" Id="Re02c577e69554cac" /><Relationship Type="http://schemas.openxmlformats.org/officeDocument/2006/relationships/slide" Target="/ppt/slides/slide7.xml" Id="Rffedcb0b442c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866f72767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8a992cfa9412a" /><Relationship Type="http://schemas.openxmlformats.org/officeDocument/2006/relationships/theme" Target="/ppt/slideMasters/theme/theme1.xml" Id="Rf1c460b4d1f4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8a992cfa9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47311af39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aafed881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480ef14d4f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eafeea9cd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57bdc17ad46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8b666bbe646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7817203c4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KOPSTAD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KOPSTAD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1 897 033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787 375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KOPSTAD KNUT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Øyens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82 60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kopstad@advk.no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KOPSTAD AS</a:t>
            </a:r>
          </a:p>
        </p:txBody>
      </p:sp>
    </p:spTree>
  </p:cSld>
  <p:clrMapOvr>
    <a:masterClrMapping xmlns:a="http://schemas.openxmlformats.org/drawingml/2006/main"/>
  </p:clrMapOvr>
</p:sld>
</file>