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593097485544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4da01588141b1"/>
  </p:sldMasterIdLst>
  <p:sldIdLst>
    <p:sldId xmlns:r="http://schemas.openxmlformats.org/officeDocument/2006/relationships" id="256" r:id="R1258ff822ff34405"/>
    <p:sldId xmlns:r="http://schemas.openxmlformats.org/officeDocument/2006/relationships" id="257" r:id="Redb451c8ba974c1c"/>
    <p:sldId xmlns:r="http://schemas.openxmlformats.org/officeDocument/2006/relationships" id="258" r:id="R43e062abdc39415b"/>
    <p:sldId xmlns:r="http://schemas.openxmlformats.org/officeDocument/2006/relationships" id="259" r:id="R7ff4c93c1ff44db8"/>
    <p:sldId xmlns:r="http://schemas.openxmlformats.org/officeDocument/2006/relationships" id="260" r:id="Rdd50629890ee4451"/>
    <p:sldId xmlns:r="http://schemas.openxmlformats.org/officeDocument/2006/relationships" id="261" r:id="Rc24b3ab5096a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4da01588141b1" /><Relationship Type="http://schemas.openxmlformats.org/officeDocument/2006/relationships/slide" Target="/ppt/slides/slide1.xml" Id="R1258ff822ff34405" /><Relationship Type="http://schemas.openxmlformats.org/officeDocument/2006/relationships/slide" Target="/ppt/slides/slide2.xml" Id="Redb451c8ba974c1c" /><Relationship Type="http://schemas.openxmlformats.org/officeDocument/2006/relationships/slide" Target="/ppt/slides/slide3.xml" Id="R43e062abdc39415b" /><Relationship Type="http://schemas.openxmlformats.org/officeDocument/2006/relationships/slide" Target="/ppt/slides/slide4.xml" Id="R7ff4c93c1ff44db8" /><Relationship Type="http://schemas.openxmlformats.org/officeDocument/2006/relationships/slide" Target="/ppt/slides/slide5.xml" Id="Rdd50629890ee4451" /><Relationship Type="http://schemas.openxmlformats.org/officeDocument/2006/relationships/slide" Target="/ppt/slides/slide6.xml" Id="Rc24b3ab5096a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50619eaf1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15ff7d1944809" /><Relationship Type="http://schemas.openxmlformats.org/officeDocument/2006/relationships/theme" Target="/ppt/slideMasters/theme/theme1.xml" Id="R1a55c91dcb1e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15ff7d194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c36aa951b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0e4f670c3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dc263983b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5e84b6a9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a9c95de25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074636cac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