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fa99b273cf4e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5ae18b469e4023"/>
  </p:sldMasterIdLst>
  <p:sldIdLst>
    <p:sldId xmlns:r="http://schemas.openxmlformats.org/officeDocument/2006/relationships" id="256" r:id="Re6c670443e9e420f"/>
    <p:sldId xmlns:r="http://schemas.openxmlformats.org/officeDocument/2006/relationships" id="257" r:id="R05d9bb5e2092466e"/>
    <p:sldId xmlns:r="http://schemas.openxmlformats.org/officeDocument/2006/relationships" id="258" r:id="R43a974f0ba4f4eda"/>
    <p:sldId xmlns:r="http://schemas.openxmlformats.org/officeDocument/2006/relationships" id="259" r:id="Rec4a459eaa9a41c5"/>
    <p:sldId xmlns:r="http://schemas.openxmlformats.org/officeDocument/2006/relationships" id="260" r:id="Rb8065999312b4ffc"/>
    <p:sldId xmlns:r="http://schemas.openxmlformats.org/officeDocument/2006/relationships" id="261" r:id="R4418345843b9464f"/>
    <p:sldId xmlns:r="http://schemas.openxmlformats.org/officeDocument/2006/relationships" id="262" r:id="R79985d45332c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ae18b469e4023" /><Relationship Type="http://schemas.openxmlformats.org/officeDocument/2006/relationships/slide" Target="/ppt/slides/slide1.xml" Id="Re6c670443e9e420f" /><Relationship Type="http://schemas.openxmlformats.org/officeDocument/2006/relationships/slide" Target="/ppt/slides/slide2.xml" Id="R05d9bb5e2092466e" /><Relationship Type="http://schemas.openxmlformats.org/officeDocument/2006/relationships/slide" Target="/ppt/slides/slide3.xml" Id="R43a974f0ba4f4eda" /><Relationship Type="http://schemas.openxmlformats.org/officeDocument/2006/relationships/slide" Target="/ppt/slides/slide4.xml" Id="Rec4a459eaa9a41c5" /><Relationship Type="http://schemas.openxmlformats.org/officeDocument/2006/relationships/slide" Target="/ppt/slides/slide5.xml" Id="Rb8065999312b4ffc" /><Relationship Type="http://schemas.openxmlformats.org/officeDocument/2006/relationships/slide" Target="/ppt/slides/slide6.xml" Id="R4418345843b9464f" /><Relationship Type="http://schemas.openxmlformats.org/officeDocument/2006/relationships/slide" Target="/ppt/slides/slide7.xml" Id="R79985d45332c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dca0271c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9312ab3434768" /><Relationship Type="http://schemas.openxmlformats.org/officeDocument/2006/relationships/theme" Target="/ppt/slideMasters/theme/theme1.xml" Id="R567c2f2a8ee34e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09312ab343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fc67be9048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ae6e0424e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194899be3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4e1247e75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41d82a2d245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6d78c77349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235f8680c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