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eae26be1b844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33b4932c7941ae"/>
  </p:sldMasterIdLst>
  <p:sldIdLst>
    <p:sldId xmlns:r="http://schemas.openxmlformats.org/officeDocument/2006/relationships" id="256" r:id="R9a372774c5244716"/>
    <p:sldId xmlns:r="http://schemas.openxmlformats.org/officeDocument/2006/relationships" id="257" r:id="R0b4fb6cf31664706"/>
    <p:sldId xmlns:r="http://schemas.openxmlformats.org/officeDocument/2006/relationships" id="258" r:id="R1bb1bcd20b7344ed"/>
    <p:sldId xmlns:r="http://schemas.openxmlformats.org/officeDocument/2006/relationships" id="259" r:id="R9299b5560ddf4386"/>
    <p:sldId xmlns:r="http://schemas.openxmlformats.org/officeDocument/2006/relationships" id="260" r:id="Rab38ccf6d05442e8"/>
    <p:sldId xmlns:r="http://schemas.openxmlformats.org/officeDocument/2006/relationships" id="261" r:id="Ra0ec3815062a44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33b4932c7941ae" /><Relationship Type="http://schemas.openxmlformats.org/officeDocument/2006/relationships/slide" Target="/ppt/slides/slide1.xml" Id="R9a372774c5244716" /><Relationship Type="http://schemas.openxmlformats.org/officeDocument/2006/relationships/slide" Target="/ppt/slides/slide2.xml" Id="R0b4fb6cf31664706" /><Relationship Type="http://schemas.openxmlformats.org/officeDocument/2006/relationships/slide" Target="/ppt/slides/slide3.xml" Id="R1bb1bcd20b7344ed" /><Relationship Type="http://schemas.openxmlformats.org/officeDocument/2006/relationships/slide" Target="/ppt/slides/slide4.xml" Id="R9299b5560ddf4386" /><Relationship Type="http://schemas.openxmlformats.org/officeDocument/2006/relationships/slide" Target="/ppt/slides/slide5.xml" Id="Rab38ccf6d05442e8" /><Relationship Type="http://schemas.openxmlformats.org/officeDocument/2006/relationships/slide" Target="/ppt/slides/slide6.xml" Id="Ra0ec3815062a44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37d6c8028645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b5a08f22e46a6" /><Relationship Type="http://schemas.openxmlformats.org/officeDocument/2006/relationships/theme" Target="/ppt/slideMasters/theme/theme1.xml" Id="R2cbac14b4bc14d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5b5a08f22e46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8a3aac9044c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98cf3856946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dd22ad41e4b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4e46dc4b140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72cbe365645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65288b65f44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THOEN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565 445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−320 040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−1 283 261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−446 323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11 135 429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983 474 772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THOEN EIENDOM AS</a:t>
            </a:r>
          </a:p>
        </p:txBody>
      </p:sp>
    </p:spTree>
  </p:cSld>
  <p:clrMapOvr>
    <a:masterClrMapping xmlns:a="http://schemas.openxmlformats.org/drawingml/2006/main"/>
  </p:clrMapOvr>
</p:sld>
</file>