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5cf70791fe349c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9b2db828c44bc3"/>
  </p:sldMasterIdLst>
  <p:sldIdLst>
    <p:sldId xmlns:r="http://schemas.openxmlformats.org/officeDocument/2006/relationships" id="256" r:id="Rb10e8a9987b24067"/>
    <p:sldId xmlns:r="http://schemas.openxmlformats.org/officeDocument/2006/relationships" id="257" r:id="R7c3f4c07e55841b1"/>
    <p:sldId xmlns:r="http://schemas.openxmlformats.org/officeDocument/2006/relationships" id="258" r:id="Rd748754931a34e7b"/>
    <p:sldId xmlns:r="http://schemas.openxmlformats.org/officeDocument/2006/relationships" id="259" r:id="Rd5a85116f3814cf8"/>
    <p:sldId xmlns:r="http://schemas.openxmlformats.org/officeDocument/2006/relationships" id="260" r:id="Rb797e9dbe3aa40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9b2db828c44bc3" /><Relationship Type="http://schemas.openxmlformats.org/officeDocument/2006/relationships/slide" Target="/ppt/slides/slide1.xml" Id="Rb10e8a9987b24067" /><Relationship Type="http://schemas.openxmlformats.org/officeDocument/2006/relationships/slide" Target="/ppt/slides/slide2.xml" Id="R7c3f4c07e55841b1" /><Relationship Type="http://schemas.openxmlformats.org/officeDocument/2006/relationships/slide" Target="/ppt/slides/slide3.xml" Id="Rd748754931a34e7b" /><Relationship Type="http://schemas.openxmlformats.org/officeDocument/2006/relationships/slide" Target="/ppt/slides/slide4.xml" Id="Rd5a85116f3814cf8" /><Relationship Type="http://schemas.openxmlformats.org/officeDocument/2006/relationships/slide" Target="/ppt/slides/slide5.xml" Id="Rb797e9dbe3aa40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348e0ccfa549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dfad2b2a3947d0" /><Relationship Type="http://schemas.openxmlformats.org/officeDocument/2006/relationships/theme" Target="/ppt/slideMasters/theme/theme1.xml" Id="R666a2fc9647345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dfad2b2a3947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3fe56e3e0c49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308076d9394f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6fd2b8ae33420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1093aeb3ca48c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d7b24dff14465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LYNGSTAD SNEKKERIBEDRIFT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LYNGSTAD SNEKKERIBEDRIFT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LYNGSTAD SNEKKERIBEDRIFT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LYNGSTAD SNEKKERIBEDRIFT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LYNGSTAD SNEKKERIBEDRIFT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LYNGSTAD SNEKKERIBEDRIFT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983 466 567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LYNGSTAD SNEKKERIBEDRIFT AS</a:t>
            </a:r>
          </a:p>
        </p:txBody>
      </p:sp>
    </p:spTree>
  </p:cSld>
  <p:clrMapOvr>
    <a:masterClrMapping xmlns:a="http://schemas.openxmlformats.org/drawingml/2006/main"/>
  </p:clrMapOvr>
</p:sld>
</file>