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93e1b0135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183de5e1074e5a"/>
  </p:sldMasterIdLst>
  <p:sldIdLst>
    <p:sldId xmlns:r="http://schemas.openxmlformats.org/officeDocument/2006/relationships" id="256" r:id="Re8dd9521f95849d9"/>
    <p:sldId xmlns:r="http://schemas.openxmlformats.org/officeDocument/2006/relationships" id="257" r:id="R6f5397d09c544d19"/>
    <p:sldId xmlns:r="http://schemas.openxmlformats.org/officeDocument/2006/relationships" id="258" r:id="Rdd571ed45f934432"/>
    <p:sldId xmlns:r="http://schemas.openxmlformats.org/officeDocument/2006/relationships" id="259" r:id="R904e28b434c942e8"/>
    <p:sldId xmlns:r="http://schemas.openxmlformats.org/officeDocument/2006/relationships" id="260" r:id="R8ced99a5ecfc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83de5e1074e5a" /><Relationship Type="http://schemas.openxmlformats.org/officeDocument/2006/relationships/slide" Target="/ppt/slides/slide1.xml" Id="Re8dd9521f95849d9" /><Relationship Type="http://schemas.openxmlformats.org/officeDocument/2006/relationships/slide" Target="/ppt/slides/slide2.xml" Id="R6f5397d09c544d19" /><Relationship Type="http://schemas.openxmlformats.org/officeDocument/2006/relationships/slide" Target="/ppt/slides/slide3.xml" Id="Rdd571ed45f934432" /><Relationship Type="http://schemas.openxmlformats.org/officeDocument/2006/relationships/slide" Target="/ppt/slides/slide4.xml" Id="R904e28b434c942e8" /><Relationship Type="http://schemas.openxmlformats.org/officeDocument/2006/relationships/slide" Target="/ppt/slides/slide5.xml" Id="R8ced99a5ecfc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8719fb457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fb539d3634414" /><Relationship Type="http://schemas.openxmlformats.org/officeDocument/2006/relationships/theme" Target="/ppt/slideMasters/theme/theme1.xml" Id="R5e4f4e713930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6fb539d363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6cbadd1c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36e43a5694e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956e0795042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ebafd6f35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dd49af7dd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PBA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PBA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PBA PROSJEKTERING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PBA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PBA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PBA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983 462 952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PBA PROSJEKTERING AS</a:t>
            </a:r>
          </a:p>
        </p:txBody>
      </p:sp>
    </p:spTree>
  </p:cSld>
  <p:clrMapOvr>
    <a:masterClrMapping xmlns:a="http://schemas.openxmlformats.org/drawingml/2006/main"/>
  </p:clrMapOvr>
</p:sld>
</file>