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8830d8939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e22a2919fe4be8"/>
  </p:sldMasterIdLst>
  <p:sldIdLst>
    <p:sldId xmlns:r="http://schemas.openxmlformats.org/officeDocument/2006/relationships" id="256" r:id="R9f1fa01c07ff4fd1"/>
    <p:sldId xmlns:r="http://schemas.openxmlformats.org/officeDocument/2006/relationships" id="257" r:id="Re6fc77228340412d"/>
    <p:sldId xmlns:r="http://schemas.openxmlformats.org/officeDocument/2006/relationships" id="258" r:id="R7050a8974e71412b"/>
    <p:sldId xmlns:r="http://schemas.openxmlformats.org/officeDocument/2006/relationships" id="259" r:id="Rfcaac05e3401432f"/>
    <p:sldId xmlns:r="http://schemas.openxmlformats.org/officeDocument/2006/relationships" id="260" r:id="Rc814b35d9f95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22a2919fe4be8" /><Relationship Type="http://schemas.openxmlformats.org/officeDocument/2006/relationships/slide" Target="/ppt/slides/slide1.xml" Id="R9f1fa01c07ff4fd1" /><Relationship Type="http://schemas.openxmlformats.org/officeDocument/2006/relationships/slide" Target="/ppt/slides/slide2.xml" Id="Re6fc77228340412d" /><Relationship Type="http://schemas.openxmlformats.org/officeDocument/2006/relationships/slide" Target="/ppt/slides/slide3.xml" Id="R7050a8974e71412b" /><Relationship Type="http://schemas.openxmlformats.org/officeDocument/2006/relationships/slide" Target="/ppt/slides/slide4.xml" Id="Rfcaac05e3401432f" /><Relationship Type="http://schemas.openxmlformats.org/officeDocument/2006/relationships/slide" Target="/ppt/slides/slide5.xml" Id="Rc814b35d9f95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434dc93c6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209094e9f4ca7" /><Relationship Type="http://schemas.openxmlformats.org/officeDocument/2006/relationships/theme" Target="/ppt/slideMasters/theme/theme1.xml" Id="R11820fd15f09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209094e9f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613be99f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c39000c4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998505a72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2ea2c015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2c707cfe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HUSNES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HUSNES MASKIN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MASKIN AS</a:t>
            </a:r>
          </a:p>
        </p:txBody>
      </p:sp>
    </p:spTree>
  </p:cSld>
  <p:clrMapOvr>
    <a:masterClrMapping xmlns:a="http://schemas.openxmlformats.org/drawingml/2006/main"/>
  </p:clrMapOvr>
</p:sld>
</file>