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4e7ed1a76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64989cbed54811"/>
  </p:sldMasterIdLst>
  <p:sldIdLst>
    <p:sldId xmlns:r="http://schemas.openxmlformats.org/officeDocument/2006/relationships" id="256" r:id="R4ab7e63761764440"/>
    <p:sldId xmlns:r="http://schemas.openxmlformats.org/officeDocument/2006/relationships" id="257" r:id="Re86e09bf68594ca4"/>
    <p:sldId xmlns:r="http://schemas.openxmlformats.org/officeDocument/2006/relationships" id="258" r:id="Rc0694f91de574a72"/>
    <p:sldId xmlns:r="http://schemas.openxmlformats.org/officeDocument/2006/relationships" id="259" r:id="R632c0941e99a41df"/>
    <p:sldId xmlns:r="http://schemas.openxmlformats.org/officeDocument/2006/relationships" id="260" r:id="R7a5700c6d4b1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4989cbed54811" /><Relationship Type="http://schemas.openxmlformats.org/officeDocument/2006/relationships/slide" Target="/ppt/slides/slide1.xml" Id="R4ab7e63761764440" /><Relationship Type="http://schemas.openxmlformats.org/officeDocument/2006/relationships/slide" Target="/ppt/slides/slide2.xml" Id="Re86e09bf68594ca4" /><Relationship Type="http://schemas.openxmlformats.org/officeDocument/2006/relationships/slide" Target="/ppt/slides/slide3.xml" Id="Rc0694f91de574a72" /><Relationship Type="http://schemas.openxmlformats.org/officeDocument/2006/relationships/slide" Target="/ppt/slides/slide4.xml" Id="R632c0941e99a41df" /><Relationship Type="http://schemas.openxmlformats.org/officeDocument/2006/relationships/slide" Target="/ppt/slides/slide5.xml" Id="R7a5700c6d4b1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317bc7521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8f40c6261413d" /><Relationship Type="http://schemas.openxmlformats.org/officeDocument/2006/relationships/theme" Target="/ppt/slideMasters/theme/theme1.xml" Id="R9d187742e9c2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8f40c626141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9ea18f8674e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4e8542eb4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6adc52f5541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3ca78b2d14b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9167fb6d045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NYMO EIENDOM &amp;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 EIENDOM &amp;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 EIENDOM &amp;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 EIENDOM &amp;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 EIENDOM &amp;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 EIENDOM &amp;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983 441 963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NYMO EIENDOM &amp; UTVIKLING AS</a:t>
            </a:r>
          </a:p>
        </p:txBody>
      </p:sp>
    </p:spTree>
  </p:cSld>
  <p:clrMapOvr>
    <a:masterClrMapping xmlns:a="http://schemas.openxmlformats.org/drawingml/2006/main"/>
  </p:clrMapOvr>
</p:sld>
</file>